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7" r:id="rId11"/>
    <p:sldId id="268" r:id="rId12"/>
    <p:sldId id="270" r:id="rId13"/>
    <p:sldId id="264" r:id="rId14"/>
    <p:sldId id="265" r:id="rId15"/>
    <p:sldId id="266" r:id="rId16"/>
    <p:sldId id="272" r:id="rId17"/>
    <p:sldId id="274" r:id="rId18"/>
    <p:sldId id="275" r:id="rId19"/>
    <p:sldId id="278" r:id="rId20"/>
    <p:sldId id="276" r:id="rId21"/>
    <p:sldId id="271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7" autoAdjust="0"/>
  </p:normalViewPr>
  <p:slideViewPr>
    <p:cSldViewPr snapToGrid="0">
      <p:cViewPr varScale="1">
        <p:scale>
          <a:sx n="105" d="100"/>
          <a:sy n="105" d="100"/>
        </p:scale>
        <p:origin x="9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Glazebrook" userId="0cee8e84-5584-4a59-8cd1-43182ebc90a0" providerId="ADAL" clId="{2EEC129F-0C59-41CA-9EDF-3B225711D6F8}"/>
    <pc:docChg chg="custSel addSld delSld modSld sldOrd">
      <pc:chgData name="John Glazebrook" userId="0cee8e84-5584-4a59-8cd1-43182ebc90a0" providerId="ADAL" clId="{2EEC129F-0C59-41CA-9EDF-3B225711D6F8}" dt="2021-12-03T09:30:13.217" v="183"/>
      <pc:docMkLst>
        <pc:docMk/>
      </pc:docMkLst>
      <pc:sldChg chg="ord">
        <pc:chgData name="John Glazebrook" userId="0cee8e84-5584-4a59-8cd1-43182ebc90a0" providerId="ADAL" clId="{2EEC129F-0C59-41CA-9EDF-3B225711D6F8}" dt="2021-12-03T09:30:13.217" v="183"/>
        <pc:sldMkLst>
          <pc:docMk/>
          <pc:sldMk cId="3398803623" sldId="271"/>
        </pc:sldMkLst>
      </pc:sldChg>
      <pc:sldChg chg="new del">
        <pc:chgData name="John Glazebrook" userId="0cee8e84-5584-4a59-8cd1-43182ebc90a0" providerId="ADAL" clId="{2EEC129F-0C59-41CA-9EDF-3B225711D6F8}" dt="2021-12-03T08:57:29.724" v="2" actId="47"/>
        <pc:sldMkLst>
          <pc:docMk/>
          <pc:sldMk cId="4004320046" sldId="273"/>
        </pc:sldMkLst>
      </pc:sldChg>
      <pc:sldChg chg="delSp modSp new mod">
        <pc:chgData name="John Glazebrook" userId="0cee8e84-5584-4a59-8cd1-43182ebc90a0" providerId="ADAL" clId="{2EEC129F-0C59-41CA-9EDF-3B225711D6F8}" dt="2021-12-03T08:58:10.089" v="112" actId="1076"/>
        <pc:sldMkLst>
          <pc:docMk/>
          <pc:sldMk cId="1472572517" sldId="274"/>
        </pc:sldMkLst>
        <pc:spChg chg="del">
          <ac:chgData name="John Glazebrook" userId="0cee8e84-5584-4a59-8cd1-43182ebc90a0" providerId="ADAL" clId="{2EEC129F-0C59-41CA-9EDF-3B225711D6F8}" dt="2021-12-03T08:57:32.733" v="3" actId="478"/>
          <ac:spMkLst>
            <pc:docMk/>
            <pc:sldMk cId="1472572517" sldId="274"/>
            <ac:spMk id="2" creationId="{872AD9A3-6A57-4622-8E0C-FE6E8196948E}"/>
          </ac:spMkLst>
        </pc:spChg>
        <pc:spChg chg="mod">
          <ac:chgData name="John Glazebrook" userId="0cee8e84-5584-4a59-8cd1-43182ebc90a0" providerId="ADAL" clId="{2EEC129F-0C59-41CA-9EDF-3B225711D6F8}" dt="2021-12-03T08:58:10.089" v="112" actId="1076"/>
          <ac:spMkLst>
            <pc:docMk/>
            <pc:sldMk cId="1472572517" sldId="274"/>
            <ac:spMk id="3" creationId="{36C2D9BD-F961-4A6D-9BF4-4FD14ACF0D3F}"/>
          </ac:spMkLst>
        </pc:spChg>
        <pc:spChg chg="del">
          <ac:chgData name="John Glazebrook" userId="0cee8e84-5584-4a59-8cd1-43182ebc90a0" providerId="ADAL" clId="{2EEC129F-0C59-41CA-9EDF-3B225711D6F8}" dt="2021-12-03T08:57:33.914" v="4" actId="478"/>
          <ac:spMkLst>
            <pc:docMk/>
            <pc:sldMk cId="1472572517" sldId="274"/>
            <ac:spMk id="4" creationId="{803C2830-DE22-4365-8C81-59DED32629F7}"/>
          </ac:spMkLst>
        </pc:spChg>
      </pc:sldChg>
      <pc:sldChg chg="delSp modSp new mod">
        <pc:chgData name="John Glazebrook" userId="0cee8e84-5584-4a59-8cd1-43182ebc90a0" providerId="ADAL" clId="{2EEC129F-0C59-41CA-9EDF-3B225711D6F8}" dt="2021-12-03T08:58:51.880" v="170" actId="20577"/>
        <pc:sldMkLst>
          <pc:docMk/>
          <pc:sldMk cId="2748952143" sldId="275"/>
        </pc:sldMkLst>
        <pc:spChg chg="del">
          <ac:chgData name="John Glazebrook" userId="0cee8e84-5584-4a59-8cd1-43182ebc90a0" providerId="ADAL" clId="{2EEC129F-0C59-41CA-9EDF-3B225711D6F8}" dt="2021-12-03T08:58:16.221" v="115" actId="478"/>
          <ac:spMkLst>
            <pc:docMk/>
            <pc:sldMk cId="2748952143" sldId="275"/>
            <ac:spMk id="2" creationId="{8B222E07-4489-4E61-996D-A282673F850F}"/>
          </ac:spMkLst>
        </pc:spChg>
        <pc:spChg chg="mod">
          <ac:chgData name="John Glazebrook" userId="0cee8e84-5584-4a59-8cd1-43182ebc90a0" providerId="ADAL" clId="{2EEC129F-0C59-41CA-9EDF-3B225711D6F8}" dt="2021-12-03T08:58:51.880" v="170" actId="20577"/>
          <ac:spMkLst>
            <pc:docMk/>
            <pc:sldMk cId="2748952143" sldId="275"/>
            <ac:spMk id="3" creationId="{D3BC58FB-5E70-4ECB-9549-A9A6C07439B0}"/>
          </ac:spMkLst>
        </pc:spChg>
        <pc:spChg chg="del">
          <ac:chgData name="John Glazebrook" userId="0cee8e84-5584-4a59-8cd1-43182ebc90a0" providerId="ADAL" clId="{2EEC129F-0C59-41CA-9EDF-3B225711D6F8}" dt="2021-12-03T08:58:15.088" v="114" actId="478"/>
          <ac:spMkLst>
            <pc:docMk/>
            <pc:sldMk cId="2748952143" sldId="275"/>
            <ac:spMk id="4" creationId="{EAE26F4B-5D0A-4FA8-A101-8169F4D89798}"/>
          </ac:spMkLst>
        </pc:spChg>
      </pc:sldChg>
      <pc:sldChg chg="delSp modSp new mod">
        <pc:chgData name="John Glazebrook" userId="0cee8e84-5584-4a59-8cd1-43182ebc90a0" providerId="ADAL" clId="{2EEC129F-0C59-41CA-9EDF-3B225711D6F8}" dt="2021-12-03T08:59:02.260" v="181" actId="20577"/>
        <pc:sldMkLst>
          <pc:docMk/>
          <pc:sldMk cId="1350956173" sldId="276"/>
        </pc:sldMkLst>
        <pc:spChg chg="del">
          <ac:chgData name="John Glazebrook" userId="0cee8e84-5584-4a59-8cd1-43182ebc90a0" providerId="ADAL" clId="{2EEC129F-0C59-41CA-9EDF-3B225711D6F8}" dt="2021-12-03T08:58:39.181" v="152" actId="478"/>
          <ac:spMkLst>
            <pc:docMk/>
            <pc:sldMk cId="1350956173" sldId="276"/>
            <ac:spMk id="2" creationId="{5C47DAF2-9E85-46AC-A7CA-7EE199B6B07A}"/>
          </ac:spMkLst>
        </pc:spChg>
        <pc:spChg chg="mod">
          <ac:chgData name="John Glazebrook" userId="0cee8e84-5584-4a59-8cd1-43182ebc90a0" providerId="ADAL" clId="{2EEC129F-0C59-41CA-9EDF-3B225711D6F8}" dt="2021-12-03T08:59:02.260" v="181" actId="20577"/>
          <ac:spMkLst>
            <pc:docMk/>
            <pc:sldMk cId="1350956173" sldId="276"/>
            <ac:spMk id="3" creationId="{499DA1F3-F056-42B9-AA2E-486029FCA525}"/>
          </ac:spMkLst>
        </pc:spChg>
        <pc:spChg chg="del">
          <ac:chgData name="John Glazebrook" userId="0cee8e84-5584-4a59-8cd1-43182ebc90a0" providerId="ADAL" clId="{2EEC129F-0C59-41CA-9EDF-3B225711D6F8}" dt="2021-12-03T08:58:40.885" v="153" actId="478"/>
          <ac:spMkLst>
            <pc:docMk/>
            <pc:sldMk cId="1350956173" sldId="276"/>
            <ac:spMk id="4" creationId="{8466BC72-9936-44B0-B36C-4A250C6BAB32}"/>
          </ac:spMkLst>
        </pc:spChg>
      </pc:sldChg>
    </pc:docChg>
  </pc:docChgLst>
  <pc:docChgLst>
    <pc:chgData name="John Glazebrook" userId="0cee8e84-5584-4a59-8cd1-43182ebc90a0" providerId="ADAL" clId="{7A668DE0-51FF-4B7F-A2DE-D0B934C7275E}"/>
    <pc:docChg chg="custSel addSld modSld">
      <pc:chgData name="John Glazebrook" userId="0cee8e84-5584-4a59-8cd1-43182ebc90a0" providerId="ADAL" clId="{7A668DE0-51FF-4B7F-A2DE-D0B934C7275E}" dt="2021-12-06T11:32:11.085" v="95" actId="1076"/>
      <pc:docMkLst>
        <pc:docMk/>
      </pc:docMkLst>
      <pc:sldChg chg="modSp mod">
        <pc:chgData name="John Glazebrook" userId="0cee8e84-5584-4a59-8cd1-43182ebc90a0" providerId="ADAL" clId="{7A668DE0-51FF-4B7F-A2DE-D0B934C7275E}" dt="2021-12-02T14:16:50.065" v="82" actId="20577"/>
        <pc:sldMkLst>
          <pc:docMk/>
          <pc:sldMk cId="3892786777" sldId="257"/>
        </pc:sldMkLst>
        <pc:spChg chg="mod">
          <ac:chgData name="John Glazebrook" userId="0cee8e84-5584-4a59-8cd1-43182ebc90a0" providerId="ADAL" clId="{7A668DE0-51FF-4B7F-A2DE-D0B934C7275E}" dt="2021-12-02T14:16:50.065" v="82" actId="20577"/>
          <ac:spMkLst>
            <pc:docMk/>
            <pc:sldMk cId="3892786777" sldId="257"/>
            <ac:spMk id="3" creationId="{7FE350E3-8771-43F6-8250-EE77F061574A}"/>
          </ac:spMkLst>
        </pc:spChg>
      </pc:sldChg>
      <pc:sldChg chg="delSp modSp mod">
        <pc:chgData name="John Glazebrook" userId="0cee8e84-5584-4a59-8cd1-43182ebc90a0" providerId="ADAL" clId="{7A668DE0-51FF-4B7F-A2DE-D0B934C7275E}" dt="2021-12-06T11:31:59.405" v="92" actId="1076"/>
        <pc:sldMkLst>
          <pc:docMk/>
          <pc:sldMk cId="3174588985" sldId="268"/>
        </pc:sldMkLst>
        <pc:picChg chg="mod">
          <ac:chgData name="John Glazebrook" userId="0cee8e84-5584-4a59-8cd1-43182ebc90a0" providerId="ADAL" clId="{7A668DE0-51FF-4B7F-A2DE-D0B934C7275E}" dt="2021-12-06T11:31:57.621" v="91" actId="1076"/>
          <ac:picMkLst>
            <pc:docMk/>
            <pc:sldMk cId="3174588985" sldId="268"/>
            <ac:picMk id="4" creationId="{34DD4DDB-8575-4658-8AD3-350DCB2E4F0F}"/>
          </ac:picMkLst>
        </pc:picChg>
        <pc:picChg chg="mod">
          <ac:chgData name="John Glazebrook" userId="0cee8e84-5584-4a59-8cd1-43182ebc90a0" providerId="ADAL" clId="{7A668DE0-51FF-4B7F-A2DE-D0B934C7275E}" dt="2021-12-06T11:31:59.405" v="92" actId="1076"/>
          <ac:picMkLst>
            <pc:docMk/>
            <pc:sldMk cId="3174588985" sldId="268"/>
            <ac:picMk id="6" creationId="{B3C66372-3146-4BC4-B4AE-1E07E9C208E9}"/>
          </ac:picMkLst>
        </pc:picChg>
        <pc:picChg chg="del">
          <ac:chgData name="John Glazebrook" userId="0cee8e84-5584-4a59-8cd1-43182ebc90a0" providerId="ADAL" clId="{7A668DE0-51FF-4B7F-A2DE-D0B934C7275E}" dt="2021-12-06T11:31:54.169" v="89" actId="478"/>
          <ac:picMkLst>
            <pc:docMk/>
            <pc:sldMk cId="3174588985" sldId="268"/>
            <ac:picMk id="8" creationId="{16E351E8-15CD-491E-A01A-76658C2A292A}"/>
          </ac:picMkLst>
        </pc:picChg>
      </pc:sldChg>
      <pc:sldChg chg="modSp mod">
        <pc:chgData name="John Glazebrook" userId="0cee8e84-5584-4a59-8cd1-43182ebc90a0" providerId="ADAL" clId="{7A668DE0-51FF-4B7F-A2DE-D0B934C7275E}" dt="2021-12-06T11:32:11.085" v="95" actId="1076"/>
        <pc:sldMkLst>
          <pc:docMk/>
          <pc:sldMk cId="545824265" sldId="270"/>
        </pc:sldMkLst>
        <pc:picChg chg="mod">
          <ac:chgData name="John Glazebrook" userId="0cee8e84-5584-4a59-8cd1-43182ebc90a0" providerId="ADAL" clId="{7A668DE0-51FF-4B7F-A2DE-D0B934C7275E}" dt="2021-12-06T11:32:09.172" v="94" actId="1076"/>
          <ac:picMkLst>
            <pc:docMk/>
            <pc:sldMk cId="545824265" sldId="270"/>
            <ac:picMk id="4" creationId="{AA10C758-B194-4BBD-A436-D6F8F7B73A7E}"/>
          </ac:picMkLst>
        </pc:picChg>
        <pc:picChg chg="mod">
          <ac:chgData name="John Glazebrook" userId="0cee8e84-5584-4a59-8cd1-43182ebc90a0" providerId="ADAL" clId="{7A668DE0-51FF-4B7F-A2DE-D0B934C7275E}" dt="2021-12-06T11:32:07.405" v="93" actId="1076"/>
          <ac:picMkLst>
            <pc:docMk/>
            <pc:sldMk cId="545824265" sldId="270"/>
            <ac:picMk id="6" creationId="{F97FEBAD-BE30-4ED6-BC5E-18AC34792DD3}"/>
          </ac:picMkLst>
        </pc:picChg>
        <pc:picChg chg="mod">
          <ac:chgData name="John Glazebrook" userId="0cee8e84-5584-4a59-8cd1-43182ebc90a0" providerId="ADAL" clId="{7A668DE0-51FF-4B7F-A2DE-D0B934C7275E}" dt="2021-12-06T11:32:11.085" v="95" actId="1076"/>
          <ac:picMkLst>
            <pc:docMk/>
            <pc:sldMk cId="545824265" sldId="270"/>
            <ac:picMk id="8" creationId="{557AAC4A-696E-47D9-A180-68B632DCB25F}"/>
          </ac:picMkLst>
        </pc:picChg>
      </pc:sldChg>
      <pc:sldChg chg="addSp modSp new mod">
        <pc:chgData name="John Glazebrook" userId="0cee8e84-5584-4a59-8cd1-43182ebc90a0" providerId="ADAL" clId="{7A668DE0-51FF-4B7F-A2DE-D0B934C7275E}" dt="2021-12-02T14:02:51.221" v="58" actId="1076"/>
        <pc:sldMkLst>
          <pc:docMk/>
          <pc:sldMk cId="4194415192" sldId="272"/>
        </pc:sldMkLst>
        <pc:spChg chg="add mod">
          <ac:chgData name="John Glazebrook" userId="0cee8e84-5584-4a59-8cd1-43182ebc90a0" providerId="ADAL" clId="{7A668DE0-51FF-4B7F-A2DE-D0B934C7275E}" dt="2021-12-02T14:02:20.409" v="54" actId="1076"/>
          <ac:spMkLst>
            <pc:docMk/>
            <pc:sldMk cId="4194415192" sldId="272"/>
            <ac:spMk id="2" creationId="{898A6EB4-5B0E-43F3-A6AF-57EABF753BD0}"/>
          </ac:spMkLst>
        </pc:spChg>
        <pc:picChg chg="add mod">
          <ac:chgData name="John Glazebrook" userId="0cee8e84-5584-4a59-8cd1-43182ebc90a0" providerId="ADAL" clId="{7A668DE0-51FF-4B7F-A2DE-D0B934C7275E}" dt="2021-12-02T14:02:51.221" v="58" actId="1076"/>
          <ac:picMkLst>
            <pc:docMk/>
            <pc:sldMk cId="4194415192" sldId="272"/>
            <ac:picMk id="4" creationId="{90A99E19-F452-410D-956D-BB9962E2DE4D}"/>
          </ac:picMkLst>
        </pc:picChg>
      </pc:sldChg>
      <pc:sldChg chg="addSp modSp mod">
        <pc:chgData name="John Glazebrook" userId="0cee8e84-5584-4a59-8cd1-43182ebc90a0" providerId="ADAL" clId="{7A668DE0-51FF-4B7F-A2DE-D0B934C7275E}" dt="2021-12-03T13:59:24.902" v="88" actId="14100"/>
        <pc:sldMkLst>
          <pc:docMk/>
          <pc:sldMk cId="2748952143" sldId="275"/>
        </pc:sldMkLst>
        <pc:picChg chg="add mod modCrop">
          <ac:chgData name="John Glazebrook" userId="0cee8e84-5584-4a59-8cd1-43182ebc90a0" providerId="ADAL" clId="{7A668DE0-51FF-4B7F-A2DE-D0B934C7275E}" dt="2021-12-03T13:59:24.902" v="88" actId="14100"/>
          <ac:picMkLst>
            <pc:docMk/>
            <pc:sldMk cId="2748952143" sldId="275"/>
            <ac:picMk id="4" creationId="{35684C87-8F51-483A-8AE5-16CFB1D28053}"/>
          </ac:picMkLst>
        </pc:picChg>
      </pc:sldChg>
    </pc:docChg>
  </pc:docChgLst>
  <pc:docChgLst>
    <pc:chgData name="John Glazebrook" userId="0cee8e84-5584-4a59-8cd1-43182ebc90a0" providerId="ADAL" clId="{42C555AA-8F36-41AC-AE7F-A4E7B3892350}"/>
    <pc:docChg chg="custSel addSld modSld">
      <pc:chgData name="John Glazebrook" userId="0cee8e84-5584-4a59-8cd1-43182ebc90a0" providerId="ADAL" clId="{42C555AA-8F36-41AC-AE7F-A4E7B3892350}" dt="2021-11-30T00:31:58.881" v="874" actId="1076"/>
      <pc:docMkLst>
        <pc:docMk/>
      </pc:docMkLst>
      <pc:sldChg chg="modSp new mod">
        <pc:chgData name="John Glazebrook" userId="0cee8e84-5584-4a59-8cd1-43182ebc90a0" providerId="ADAL" clId="{42C555AA-8F36-41AC-AE7F-A4E7B3892350}" dt="2021-11-29T22:59:40.644" v="11" actId="20577"/>
        <pc:sldMkLst>
          <pc:docMk/>
          <pc:sldMk cId="1176134777" sldId="256"/>
        </pc:sldMkLst>
        <pc:spChg chg="mod">
          <ac:chgData name="John Glazebrook" userId="0cee8e84-5584-4a59-8cd1-43182ebc90a0" providerId="ADAL" clId="{42C555AA-8F36-41AC-AE7F-A4E7B3892350}" dt="2021-11-29T22:59:40.644" v="11" actId="20577"/>
          <ac:spMkLst>
            <pc:docMk/>
            <pc:sldMk cId="1176134777" sldId="256"/>
            <ac:spMk id="2" creationId="{333E4411-8698-4A73-A51A-D6982E23F72B}"/>
          </ac:spMkLst>
        </pc:spChg>
        <pc:spChg chg="mod">
          <ac:chgData name="John Glazebrook" userId="0cee8e84-5584-4a59-8cd1-43182ebc90a0" providerId="ADAL" clId="{42C555AA-8F36-41AC-AE7F-A4E7B3892350}" dt="2021-11-29T22:59:35.825" v="1"/>
          <ac:spMkLst>
            <pc:docMk/>
            <pc:sldMk cId="1176134777" sldId="256"/>
            <ac:spMk id="3" creationId="{BD81F904-6FAE-4EDB-9927-68CFA5108375}"/>
          </ac:spMkLst>
        </pc:spChg>
      </pc:sldChg>
      <pc:sldChg chg="modSp new mod">
        <pc:chgData name="John Glazebrook" userId="0cee8e84-5584-4a59-8cd1-43182ebc90a0" providerId="ADAL" clId="{42C555AA-8F36-41AC-AE7F-A4E7B3892350}" dt="2021-11-29T23:01:00.264" v="264" actId="403"/>
        <pc:sldMkLst>
          <pc:docMk/>
          <pc:sldMk cId="3892786777" sldId="257"/>
        </pc:sldMkLst>
        <pc:spChg chg="mod">
          <ac:chgData name="John Glazebrook" userId="0cee8e84-5584-4a59-8cd1-43182ebc90a0" providerId="ADAL" clId="{42C555AA-8F36-41AC-AE7F-A4E7B3892350}" dt="2021-11-29T22:59:57.379" v="40" actId="20577"/>
          <ac:spMkLst>
            <pc:docMk/>
            <pc:sldMk cId="3892786777" sldId="257"/>
            <ac:spMk id="2" creationId="{7511F3D9-E1FC-433E-83E0-CCEC2986A7CB}"/>
          </ac:spMkLst>
        </pc:spChg>
        <pc:spChg chg="mod">
          <ac:chgData name="John Glazebrook" userId="0cee8e84-5584-4a59-8cd1-43182ebc90a0" providerId="ADAL" clId="{42C555AA-8F36-41AC-AE7F-A4E7B3892350}" dt="2021-11-29T23:01:00.264" v="264" actId="403"/>
          <ac:spMkLst>
            <pc:docMk/>
            <pc:sldMk cId="3892786777" sldId="257"/>
            <ac:spMk id="3" creationId="{7FE350E3-8771-43F6-8250-EE77F061574A}"/>
          </ac:spMkLst>
        </pc:spChg>
      </pc:sldChg>
      <pc:sldChg chg="addSp modSp new mod">
        <pc:chgData name="John Glazebrook" userId="0cee8e84-5584-4a59-8cd1-43182ebc90a0" providerId="ADAL" clId="{42C555AA-8F36-41AC-AE7F-A4E7B3892350}" dt="2021-11-29T23:08:50.217" v="278" actId="1076"/>
        <pc:sldMkLst>
          <pc:docMk/>
          <pc:sldMk cId="1150044546" sldId="258"/>
        </pc:sldMkLst>
        <pc:spChg chg="add mod">
          <ac:chgData name="John Glazebrook" userId="0cee8e84-5584-4a59-8cd1-43182ebc90a0" providerId="ADAL" clId="{42C555AA-8F36-41AC-AE7F-A4E7B3892350}" dt="2021-11-29T23:08:27.751" v="273" actId="14100"/>
          <ac:spMkLst>
            <pc:docMk/>
            <pc:sldMk cId="1150044546" sldId="258"/>
            <ac:spMk id="4" creationId="{B46F3D71-D29F-44C2-8486-AB957763B416}"/>
          </ac:spMkLst>
        </pc:spChg>
        <pc:spChg chg="add mod">
          <ac:chgData name="John Glazebrook" userId="0cee8e84-5584-4a59-8cd1-43182ebc90a0" providerId="ADAL" clId="{42C555AA-8F36-41AC-AE7F-A4E7B3892350}" dt="2021-11-29T23:08:50.217" v="278" actId="1076"/>
          <ac:spMkLst>
            <pc:docMk/>
            <pc:sldMk cId="1150044546" sldId="258"/>
            <ac:spMk id="7" creationId="{C4DF8416-BE01-4D93-91A6-10E48B059A8D}"/>
          </ac:spMkLst>
        </pc:spChg>
        <pc:picChg chg="add mod">
          <ac:chgData name="John Glazebrook" userId="0cee8e84-5584-4a59-8cd1-43182ebc90a0" providerId="ADAL" clId="{42C555AA-8F36-41AC-AE7F-A4E7B3892350}" dt="2021-11-29T23:08:11.661" v="268" actId="1076"/>
          <ac:picMkLst>
            <pc:docMk/>
            <pc:sldMk cId="1150044546" sldId="258"/>
            <ac:picMk id="3" creationId="{1063AF8A-323D-4EAA-BA6B-945B79BFF9BA}"/>
          </ac:picMkLst>
        </pc:picChg>
        <pc:picChg chg="add mod">
          <ac:chgData name="John Glazebrook" userId="0cee8e84-5584-4a59-8cd1-43182ebc90a0" providerId="ADAL" clId="{42C555AA-8F36-41AC-AE7F-A4E7B3892350}" dt="2021-11-29T23:08:44.381" v="276" actId="1076"/>
          <ac:picMkLst>
            <pc:docMk/>
            <pc:sldMk cId="1150044546" sldId="258"/>
            <ac:picMk id="6" creationId="{86402E99-C7E2-4DFB-B96C-2E9AE3246DF6}"/>
          </ac:picMkLst>
        </pc:picChg>
      </pc:sldChg>
      <pc:sldChg chg="addSp modSp new mod">
        <pc:chgData name="John Glazebrook" userId="0cee8e84-5584-4a59-8cd1-43182ebc90a0" providerId="ADAL" clId="{42C555AA-8F36-41AC-AE7F-A4E7B3892350}" dt="2021-11-29T23:10:07.185" v="298" actId="1076"/>
        <pc:sldMkLst>
          <pc:docMk/>
          <pc:sldMk cId="2240036698" sldId="259"/>
        </pc:sldMkLst>
        <pc:spChg chg="add mod">
          <ac:chgData name="John Glazebrook" userId="0cee8e84-5584-4a59-8cd1-43182ebc90a0" providerId="ADAL" clId="{42C555AA-8F36-41AC-AE7F-A4E7B3892350}" dt="2021-11-29T23:09:13.752" v="284" actId="1076"/>
          <ac:spMkLst>
            <pc:docMk/>
            <pc:sldMk cId="2240036698" sldId="259"/>
            <ac:spMk id="4" creationId="{1FC814A6-F610-43CC-9F09-E66A41B4444B}"/>
          </ac:spMkLst>
        </pc:spChg>
        <pc:spChg chg="add mod">
          <ac:chgData name="John Glazebrook" userId="0cee8e84-5584-4a59-8cd1-43182ebc90a0" providerId="ADAL" clId="{42C555AA-8F36-41AC-AE7F-A4E7B3892350}" dt="2021-11-29T23:09:55.685" v="295" actId="1076"/>
          <ac:spMkLst>
            <pc:docMk/>
            <pc:sldMk cId="2240036698" sldId="259"/>
            <ac:spMk id="7" creationId="{186B757B-A819-4225-85DF-5D5F47C3FD6F}"/>
          </ac:spMkLst>
        </pc:spChg>
        <pc:spChg chg="add mod">
          <ac:chgData name="John Glazebrook" userId="0cee8e84-5584-4a59-8cd1-43182ebc90a0" providerId="ADAL" clId="{42C555AA-8F36-41AC-AE7F-A4E7B3892350}" dt="2021-11-29T23:10:07.185" v="298" actId="1076"/>
          <ac:spMkLst>
            <pc:docMk/>
            <pc:sldMk cId="2240036698" sldId="259"/>
            <ac:spMk id="10" creationId="{8EA5D917-E1AB-491E-ABC6-7941BF229EDB}"/>
          </ac:spMkLst>
        </pc:spChg>
        <pc:picChg chg="add mod">
          <ac:chgData name="John Glazebrook" userId="0cee8e84-5584-4a59-8cd1-43182ebc90a0" providerId="ADAL" clId="{42C555AA-8F36-41AC-AE7F-A4E7B3892350}" dt="2021-11-29T23:09:06.367" v="282" actId="1076"/>
          <ac:picMkLst>
            <pc:docMk/>
            <pc:sldMk cId="2240036698" sldId="259"/>
            <ac:picMk id="3" creationId="{9C5F6109-57F2-4C70-AC42-124A8883C7B2}"/>
          </ac:picMkLst>
        </pc:picChg>
        <pc:picChg chg="add mod">
          <ac:chgData name="John Glazebrook" userId="0cee8e84-5584-4a59-8cd1-43182ebc90a0" providerId="ADAL" clId="{42C555AA-8F36-41AC-AE7F-A4E7B3892350}" dt="2021-11-29T23:09:53.742" v="294" actId="1076"/>
          <ac:picMkLst>
            <pc:docMk/>
            <pc:sldMk cId="2240036698" sldId="259"/>
            <ac:picMk id="6" creationId="{965A30FA-5C5B-4001-9833-AFD67B51D241}"/>
          </ac:picMkLst>
        </pc:picChg>
        <pc:picChg chg="add mod">
          <ac:chgData name="John Glazebrook" userId="0cee8e84-5584-4a59-8cd1-43182ebc90a0" providerId="ADAL" clId="{42C555AA-8F36-41AC-AE7F-A4E7B3892350}" dt="2021-11-29T23:10:07.185" v="298" actId="1076"/>
          <ac:picMkLst>
            <pc:docMk/>
            <pc:sldMk cId="2240036698" sldId="259"/>
            <ac:picMk id="9" creationId="{2EC4CD21-4756-4E97-B0E4-EED7BF5FE643}"/>
          </ac:picMkLst>
        </pc:picChg>
      </pc:sldChg>
      <pc:sldChg chg="addSp modSp new mod">
        <pc:chgData name="John Glazebrook" userId="0cee8e84-5584-4a59-8cd1-43182ebc90a0" providerId="ADAL" clId="{42C555AA-8F36-41AC-AE7F-A4E7B3892350}" dt="2021-11-29T23:14:48.099" v="306" actId="1076"/>
        <pc:sldMkLst>
          <pc:docMk/>
          <pc:sldMk cId="1888225963" sldId="260"/>
        </pc:sldMkLst>
        <pc:picChg chg="add mod">
          <ac:chgData name="John Glazebrook" userId="0cee8e84-5584-4a59-8cd1-43182ebc90a0" providerId="ADAL" clId="{42C555AA-8F36-41AC-AE7F-A4E7B3892350}" dt="2021-11-29T23:12:54.872" v="303" actId="1076"/>
          <ac:picMkLst>
            <pc:docMk/>
            <pc:sldMk cId="1888225963" sldId="260"/>
            <ac:picMk id="3" creationId="{045D7119-F097-4C24-97A7-6D47BB35C177}"/>
          </ac:picMkLst>
        </pc:picChg>
        <pc:picChg chg="add mod">
          <ac:chgData name="John Glazebrook" userId="0cee8e84-5584-4a59-8cd1-43182ebc90a0" providerId="ADAL" clId="{42C555AA-8F36-41AC-AE7F-A4E7B3892350}" dt="2021-11-29T23:14:48.099" v="306" actId="1076"/>
          <ac:picMkLst>
            <pc:docMk/>
            <pc:sldMk cId="1888225963" sldId="260"/>
            <ac:picMk id="5" creationId="{037CB107-4D00-4415-A632-6ADF02DA745C}"/>
          </ac:picMkLst>
        </pc:picChg>
      </pc:sldChg>
      <pc:sldChg chg="addSp modSp new mod">
        <pc:chgData name="John Glazebrook" userId="0cee8e84-5584-4a59-8cd1-43182ebc90a0" providerId="ADAL" clId="{42C555AA-8F36-41AC-AE7F-A4E7B3892350}" dt="2021-11-29T23:16:47.706" v="359" actId="1076"/>
        <pc:sldMkLst>
          <pc:docMk/>
          <pc:sldMk cId="1635836067" sldId="261"/>
        </pc:sldMkLst>
        <pc:spChg chg="add mod">
          <ac:chgData name="John Glazebrook" userId="0cee8e84-5584-4a59-8cd1-43182ebc90a0" providerId="ADAL" clId="{42C555AA-8F36-41AC-AE7F-A4E7B3892350}" dt="2021-11-29T23:15:31.344" v="331" actId="403"/>
          <ac:spMkLst>
            <pc:docMk/>
            <pc:sldMk cId="1635836067" sldId="261"/>
            <ac:spMk id="4" creationId="{424B2395-546D-416A-93F2-68A084F7ADED}"/>
          </ac:spMkLst>
        </pc:spChg>
        <pc:spChg chg="add mod">
          <ac:chgData name="John Glazebrook" userId="0cee8e84-5584-4a59-8cd1-43182ebc90a0" providerId="ADAL" clId="{42C555AA-8F36-41AC-AE7F-A4E7B3892350}" dt="2021-11-29T23:15:35.880" v="332" actId="1076"/>
          <ac:spMkLst>
            <pc:docMk/>
            <pc:sldMk cId="1635836067" sldId="261"/>
            <ac:spMk id="5" creationId="{54E670CD-8AE5-432F-B92C-C256FDBBB8D1}"/>
          </ac:spMkLst>
        </pc:spChg>
        <pc:spChg chg="add mod">
          <ac:chgData name="John Glazebrook" userId="0cee8e84-5584-4a59-8cd1-43182ebc90a0" providerId="ADAL" clId="{42C555AA-8F36-41AC-AE7F-A4E7B3892350}" dt="2021-11-29T23:16:29.047" v="342" actId="14100"/>
          <ac:spMkLst>
            <pc:docMk/>
            <pc:sldMk cId="1635836067" sldId="261"/>
            <ac:spMk id="8" creationId="{D4EF3D9A-9E6A-477B-AF6F-B2CE474D1C3E}"/>
          </ac:spMkLst>
        </pc:spChg>
        <pc:spChg chg="add mod">
          <ac:chgData name="John Glazebrook" userId="0cee8e84-5584-4a59-8cd1-43182ebc90a0" providerId="ADAL" clId="{42C555AA-8F36-41AC-AE7F-A4E7B3892350}" dt="2021-11-29T23:16:47.706" v="359" actId="1076"/>
          <ac:spMkLst>
            <pc:docMk/>
            <pc:sldMk cId="1635836067" sldId="261"/>
            <ac:spMk id="9" creationId="{A39555F9-0C31-49B0-A0AC-97F8752D17C1}"/>
          </ac:spMkLst>
        </pc:spChg>
        <pc:picChg chg="add mod">
          <ac:chgData name="John Glazebrook" userId="0cee8e84-5584-4a59-8cd1-43182ebc90a0" providerId="ADAL" clId="{42C555AA-8F36-41AC-AE7F-A4E7B3892350}" dt="2021-11-29T23:15:11.023" v="310" actId="14100"/>
          <ac:picMkLst>
            <pc:docMk/>
            <pc:sldMk cId="1635836067" sldId="261"/>
            <ac:picMk id="3" creationId="{F97836E3-A041-4345-B338-A1CE59DA8E79}"/>
          </ac:picMkLst>
        </pc:picChg>
        <pc:picChg chg="add mod">
          <ac:chgData name="John Glazebrook" userId="0cee8e84-5584-4a59-8cd1-43182ebc90a0" providerId="ADAL" clId="{42C555AA-8F36-41AC-AE7F-A4E7B3892350}" dt="2021-11-29T23:16:06.865" v="335" actId="1076"/>
          <ac:picMkLst>
            <pc:docMk/>
            <pc:sldMk cId="1635836067" sldId="261"/>
            <ac:picMk id="7" creationId="{20358A67-404F-4E18-97DA-320141E30044}"/>
          </ac:picMkLst>
        </pc:picChg>
      </pc:sldChg>
      <pc:sldChg chg="addSp modSp new mod">
        <pc:chgData name="John Glazebrook" userId="0cee8e84-5584-4a59-8cd1-43182ebc90a0" providerId="ADAL" clId="{42C555AA-8F36-41AC-AE7F-A4E7B3892350}" dt="2021-11-29T23:20:42.188" v="474" actId="1076"/>
        <pc:sldMkLst>
          <pc:docMk/>
          <pc:sldMk cId="1685414527" sldId="262"/>
        </pc:sldMkLst>
        <pc:spChg chg="add mod">
          <ac:chgData name="John Glazebrook" userId="0cee8e84-5584-4a59-8cd1-43182ebc90a0" providerId="ADAL" clId="{42C555AA-8F36-41AC-AE7F-A4E7B3892350}" dt="2021-11-29T23:18:43.854" v="378" actId="1076"/>
          <ac:spMkLst>
            <pc:docMk/>
            <pc:sldMk cId="1685414527" sldId="262"/>
            <ac:spMk id="6" creationId="{E1AFC08E-A274-46BB-A85F-1A8977CDF4AE}"/>
          </ac:spMkLst>
        </pc:spChg>
        <pc:spChg chg="add mod">
          <ac:chgData name="John Glazebrook" userId="0cee8e84-5584-4a59-8cd1-43182ebc90a0" providerId="ADAL" clId="{42C555AA-8F36-41AC-AE7F-A4E7B3892350}" dt="2021-11-29T23:18:58.128" v="391" actId="20577"/>
          <ac:spMkLst>
            <pc:docMk/>
            <pc:sldMk cId="1685414527" sldId="262"/>
            <ac:spMk id="7" creationId="{4ED3373C-8EE4-46F2-A68B-B501D89D885F}"/>
          </ac:spMkLst>
        </pc:spChg>
        <pc:spChg chg="add mod">
          <ac:chgData name="John Glazebrook" userId="0cee8e84-5584-4a59-8cd1-43182ebc90a0" providerId="ADAL" clId="{42C555AA-8F36-41AC-AE7F-A4E7B3892350}" dt="2021-11-29T23:19:47.803" v="400" actId="1076"/>
          <ac:spMkLst>
            <pc:docMk/>
            <pc:sldMk cId="1685414527" sldId="262"/>
            <ac:spMk id="10" creationId="{F7788E9E-ACAE-44C9-9132-80389590EE28}"/>
          </ac:spMkLst>
        </pc:spChg>
        <pc:spChg chg="add mod">
          <ac:chgData name="John Glazebrook" userId="0cee8e84-5584-4a59-8cd1-43182ebc90a0" providerId="ADAL" clId="{42C555AA-8F36-41AC-AE7F-A4E7B3892350}" dt="2021-11-29T23:20:42.188" v="474" actId="1076"/>
          <ac:spMkLst>
            <pc:docMk/>
            <pc:sldMk cId="1685414527" sldId="262"/>
            <ac:spMk id="11" creationId="{BB088A4C-4D4F-4B95-BF39-7021D4CF5C93}"/>
          </ac:spMkLst>
        </pc:spChg>
        <pc:picChg chg="add mod ord">
          <ac:chgData name="John Glazebrook" userId="0cee8e84-5584-4a59-8cd1-43182ebc90a0" providerId="ADAL" clId="{42C555AA-8F36-41AC-AE7F-A4E7B3892350}" dt="2021-11-29T23:18:31.034" v="372" actId="166"/>
          <ac:picMkLst>
            <pc:docMk/>
            <pc:sldMk cId="1685414527" sldId="262"/>
            <ac:picMk id="3" creationId="{4D647E9C-1C3C-40E3-9307-48D78C7B4339}"/>
          </ac:picMkLst>
        </pc:picChg>
        <pc:picChg chg="add mod">
          <ac:chgData name="John Glazebrook" userId="0cee8e84-5584-4a59-8cd1-43182ebc90a0" providerId="ADAL" clId="{42C555AA-8F36-41AC-AE7F-A4E7B3892350}" dt="2021-11-29T23:18:28.112" v="371" actId="1076"/>
          <ac:picMkLst>
            <pc:docMk/>
            <pc:sldMk cId="1685414527" sldId="262"/>
            <ac:picMk id="5" creationId="{B1F345ED-B635-4B04-9E9F-352F94375EF8}"/>
          </ac:picMkLst>
        </pc:picChg>
        <pc:picChg chg="add mod">
          <ac:chgData name="John Glazebrook" userId="0cee8e84-5584-4a59-8cd1-43182ebc90a0" providerId="ADAL" clId="{42C555AA-8F36-41AC-AE7F-A4E7B3892350}" dt="2021-11-29T23:19:45.190" v="399" actId="1076"/>
          <ac:picMkLst>
            <pc:docMk/>
            <pc:sldMk cId="1685414527" sldId="262"/>
            <ac:picMk id="9" creationId="{C6655D24-CAE5-4029-8487-241CA036C727}"/>
          </ac:picMkLst>
        </pc:picChg>
      </pc:sldChg>
      <pc:sldChg chg="addSp modSp new mod">
        <pc:chgData name="John Glazebrook" userId="0cee8e84-5584-4a59-8cd1-43182ebc90a0" providerId="ADAL" clId="{42C555AA-8F36-41AC-AE7F-A4E7B3892350}" dt="2021-11-29T23:31:54.219" v="481" actId="166"/>
        <pc:sldMkLst>
          <pc:docMk/>
          <pc:sldMk cId="1993600230" sldId="263"/>
        </pc:sldMkLst>
        <pc:picChg chg="add mod ord">
          <ac:chgData name="John Glazebrook" userId="0cee8e84-5584-4a59-8cd1-43182ebc90a0" providerId="ADAL" clId="{42C555AA-8F36-41AC-AE7F-A4E7B3892350}" dt="2021-11-29T23:31:54.219" v="481" actId="166"/>
          <ac:picMkLst>
            <pc:docMk/>
            <pc:sldMk cId="1993600230" sldId="263"/>
            <ac:picMk id="3" creationId="{63E91DF2-053D-4D97-8DE3-B794A66D930F}"/>
          </ac:picMkLst>
        </pc:picChg>
        <pc:picChg chg="add mod">
          <ac:chgData name="John Glazebrook" userId="0cee8e84-5584-4a59-8cd1-43182ebc90a0" providerId="ADAL" clId="{42C555AA-8F36-41AC-AE7F-A4E7B3892350}" dt="2021-11-29T23:31:45.655" v="480" actId="1076"/>
          <ac:picMkLst>
            <pc:docMk/>
            <pc:sldMk cId="1993600230" sldId="263"/>
            <ac:picMk id="5" creationId="{D7D52A73-158B-4CC7-90DC-C5905A5DA0B9}"/>
          </ac:picMkLst>
        </pc:picChg>
      </pc:sldChg>
      <pc:sldChg chg="addSp modSp new mod">
        <pc:chgData name="John Glazebrook" userId="0cee8e84-5584-4a59-8cd1-43182ebc90a0" providerId="ADAL" clId="{42C555AA-8F36-41AC-AE7F-A4E7B3892350}" dt="2021-11-29T23:38:39.258" v="489" actId="1076"/>
        <pc:sldMkLst>
          <pc:docMk/>
          <pc:sldMk cId="2086492286" sldId="264"/>
        </pc:sldMkLst>
        <pc:picChg chg="add mod">
          <ac:chgData name="John Glazebrook" userId="0cee8e84-5584-4a59-8cd1-43182ebc90a0" providerId="ADAL" clId="{42C555AA-8F36-41AC-AE7F-A4E7B3892350}" dt="2021-11-29T23:38:10.968" v="485" actId="1076"/>
          <ac:picMkLst>
            <pc:docMk/>
            <pc:sldMk cId="2086492286" sldId="264"/>
            <ac:picMk id="3" creationId="{2820FD5D-98C8-47F1-A5B2-B3A934681AF9}"/>
          </ac:picMkLst>
        </pc:picChg>
        <pc:picChg chg="add mod">
          <ac:chgData name="John Glazebrook" userId="0cee8e84-5584-4a59-8cd1-43182ebc90a0" providerId="ADAL" clId="{42C555AA-8F36-41AC-AE7F-A4E7B3892350}" dt="2021-11-29T23:38:39.258" v="489" actId="1076"/>
          <ac:picMkLst>
            <pc:docMk/>
            <pc:sldMk cId="2086492286" sldId="264"/>
            <ac:picMk id="5" creationId="{881171AA-D82B-4641-A157-3493BAFCA544}"/>
          </ac:picMkLst>
        </pc:picChg>
      </pc:sldChg>
      <pc:sldChg chg="addSp modSp new mod">
        <pc:chgData name="John Glazebrook" userId="0cee8e84-5584-4a59-8cd1-43182ebc90a0" providerId="ADAL" clId="{42C555AA-8F36-41AC-AE7F-A4E7B3892350}" dt="2021-11-29T23:47:15.606" v="645" actId="1076"/>
        <pc:sldMkLst>
          <pc:docMk/>
          <pc:sldMk cId="3535841920" sldId="265"/>
        </pc:sldMkLst>
        <pc:spChg chg="add mod">
          <ac:chgData name="John Glazebrook" userId="0cee8e84-5584-4a59-8cd1-43182ebc90a0" providerId="ADAL" clId="{42C555AA-8F36-41AC-AE7F-A4E7B3892350}" dt="2021-11-29T23:47:15.606" v="645" actId="1076"/>
          <ac:spMkLst>
            <pc:docMk/>
            <pc:sldMk cId="3535841920" sldId="265"/>
            <ac:spMk id="6" creationId="{818FF297-6F0E-4FC5-84D6-075FC4E0439C}"/>
          </ac:spMkLst>
        </pc:spChg>
        <pc:picChg chg="add mod">
          <ac:chgData name="John Glazebrook" userId="0cee8e84-5584-4a59-8cd1-43182ebc90a0" providerId="ADAL" clId="{42C555AA-8F36-41AC-AE7F-A4E7B3892350}" dt="2021-11-29T23:44:09.783" v="492" actId="1076"/>
          <ac:picMkLst>
            <pc:docMk/>
            <pc:sldMk cId="3535841920" sldId="265"/>
            <ac:picMk id="3" creationId="{46654D72-0277-4FB3-A2A9-F7ED6B0F98DB}"/>
          </ac:picMkLst>
        </pc:picChg>
        <pc:picChg chg="add mod">
          <ac:chgData name="John Glazebrook" userId="0cee8e84-5584-4a59-8cd1-43182ebc90a0" providerId="ADAL" clId="{42C555AA-8F36-41AC-AE7F-A4E7B3892350}" dt="2021-11-29T23:47:04.265" v="644" actId="1076"/>
          <ac:picMkLst>
            <pc:docMk/>
            <pc:sldMk cId="3535841920" sldId="265"/>
            <ac:picMk id="5" creationId="{1A62249B-0973-4757-B597-FCC42EDAA7C3}"/>
          </ac:picMkLst>
        </pc:picChg>
      </pc:sldChg>
      <pc:sldChg chg="addSp modSp new mod">
        <pc:chgData name="John Glazebrook" userId="0cee8e84-5584-4a59-8cd1-43182ebc90a0" providerId="ADAL" clId="{42C555AA-8F36-41AC-AE7F-A4E7B3892350}" dt="2021-11-30T00:17:47.624" v="703" actId="20577"/>
        <pc:sldMkLst>
          <pc:docMk/>
          <pc:sldMk cId="1212871256" sldId="266"/>
        </pc:sldMkLst>
        <pc:spChg chg="add mod">
          <ac:chgData name="John Glazebrook" userId="0cee8e84-5584-4a59-8cd1-43182ebc90a0" providerId="ADAL" clId="{42C555AA-8F36-41AC-AE7F-A4E7B3892350}" dt="2021-11-29T23:55:36.830" v="651" actId="1076"/>
          <ac:spMkLst>
            <pc:docMk/>
            <pc:sldMk cId="1212871256" sldId="266"/>
            <ac:spMk id="4" creationId="{B9B64F5A-3806-4949-AE2F-B9FAA36A8245}"/>
          </ac:spMkLst>
        </pc:spChg>
        <pc:spChg chg="add mod">
          <ac:chgData name="John Glazebrook" userId="0cee8e84-5584-4a59-8cd1-43182ebc90a0" providerId="ADAL" clId="{42C555AA-8F36-41AC-AE7F-A4E7B3892350}" dt="2021-11-30T00:17:47.624" v="703" actId="20577"/>
          <ac:spMkLst>
            <pc:docMk/>
            <pc:sldMk cId="1212871256" sldId="266"/>
            <ac:spMk id="5" creationId="{F2B4C28E-4250-403E-BF65-A95B8C43906B}"/>
          </ac:spMkLst>
        </pc:spChg>
        <pc:picChg chg="add mod">
          <ac:chgData name="John Glazebrook" userId="0cee8e84-5584-4a59-8cd1-43182ebc90a0" providerId="ADAL" clId="{42C555AA-8F36-41AC-AE7F-A4E7B3892350}" dt="2021-11-29T23:55:19.980" v="648" actId="1076"/>
          <ac:picMkLst>
            <pc:docMk/>
            <pc:sldMk cId="1212871256" sldId="266"/>
            <ac:picMk id="3" creationId="{98929D11-2E70-453A-8A61-40C385D3FE81}"/>
          </ac:picMkLst>
        </pc:picChg>
        <pc:picChg chg="add mod">
          <ac:chgData name="John Glazebrook" userId="0cee8e84-5584-4a59-8cd1-43182ebc90a0" providerId="ADAL" clId="{42C555AA-8F36-41AC-AE7F-A4E7B3892350}" dt="2021-11-30T00:17:33.991" v="684" actId="1076"/>
          <ac:picMkLst>
            <pc:docMk/>
            <pc:sldMk cId="1212871256" sldId="266"/>
            <ac:picMk id="7" creationId="{E768FAE7-B6FE-4DF2-965D-4270B7BD8EC8}"/>
          </ac:picMkLst>
        </pc:picChg>
      </pc:sldChg>
      <pc:sldChg chg="addSp modSp new mod">
        <pc:chgData name="John Glazebrook" userId="0cee8e84-5584-4a59-8cd1-43182ebc90a0" providerId="ADAL" clId="{42C555AA-8F36-41AC-AE7F-A4E7B3892350}" dt="2021-11-30T00:23:31.997" v="782" actId="1076"/>
        <pc:sldMkLst>
          <pc:docMk/>
          <pc:sldMk cId="3957966965" sldId="267"/>
        </pc:sldMkLst>
        <pc:spChg chg="mod">
          <ac:chgData name="John Glazebrook" userId="0cee8e84-5584-4a59-8cd1-43182ebc90a0" providerId="ADAL" clId="{42C555AA-8F36-41AC-AE7F-A4E7B3892350}" dt="2021-11-30T00:20:44.985" v="713" actId="20577"/>
          <ac:spMkLst>
            <pc:docMk/>
            <pc:sldMk cId="3957966965" sldId="267"/>
            <ac:spMk id="2" creationId="{5AE51A17-D51C-4560-94E0-414B22A21064}"/>
          </ac:spMkLst>
        </pc:spChg>
        <pc:spChg chg="add mod">
          <ac:chgData name="John Glazebrook" userId="0cee8e84-5584-4a59-8cd1-43182ebc90a0" providerId="ADAL" clId="{42C555AA-8F36-41AC-AE7F-A4E7B3892350}" dt="2021-11-30T00:23:31.997" v="782" actId="1076"/>
          <ac:spMkLst>
            <pc:docMk/>
            <pc:sldMk cId="3957966965" sldId="267"/>
            <ac:spMk id="5" creationId="{1CEC9AEF-3697-4583-92E2-92066D99F476}"/>
          </ac:spMkLst>
        </pc:spChg>
        <pc:picChg chg="add mod">
          <ac:chgData name="John Glazebrook" userId="0cee8e84-5584-4a59-8cd1-43182ebc90a0" providerId="ADAL" clId="{42C555AA-8F36-41AC-AE7F-A4E7B3892350}" dt="2021-11-30T00:23:31.997" v="782" actId="1076"/>
          <ac:picMkLst>
            <pc:docMk/>
            <pc:sldMk cId="3957966965" sldId="267"/>
            <ac:picMk id="4" creationId="{9DD3CCA5-D364-4A00-8A53-181522F3D64F}"/>
          </ac:picMkLst>
        </pc:picChg>
        <pc:picChg chg="add mod">
          <ac:chgData name="John Glazebrook" userId="0cee8e84-5584-4a59-8cd1-43182ebc90a0" providerId="ADAL" clId="{42C555AA-8F36-41AC-AE7F-A4E7B3892350}" dt="2021-11-30T00:23:31.997" v="782" actId="1076"/>
          <ac:picMkLst>
            <pc:docMk/>
            <pc:sldMk cId="3957966965" sldId="267"/>
            <ac:picMk id="7" creationId="{99F79898-99F3-43BE-BAB8-0A1B5A5F68C9}"/>
          </ac:picMkLst>
        </pc:picChg>
        <pc:picChg chg="add mod">
          <ac:chgData name="John Glazebrook" userId="0cee8e84-5584-4a59-8cd1-43182ebc90a0" providerId="ADAL" clId="{42C555AA-8F36-41AC-AE7F-A4E7B3892350}" dt="2021-11-30T00:23:31.997" v="782" actId="1076"/>
          <ac:picMkLst>
            <pc:docMk/>
            <pc:sldMk cId="3957966965" sldId="267"/>
            <ac:picMk id="9" creationId="{2B03C2E8-22D4-45A0-979F-3D2E1B95270D}"/>
          </ac:picMkLst>
        </pc:picChg>
        <pc:picChg chg="add mod">
          <ac:chgData name="John Glazebrook" userId="0cee8e84-5584-4a59-8cd1-43182ebc90a0" providerId="ADAL" clId="{42C555AA-8F36-41AC-AE7F-A4E7B3892350}" dt="2021-11-30T00:23:31.997" v="782" actId="1076"/>
          <ac:picMkLst>
            <pc:docMk/>
            <pc:sldMk cId="3957966965" sldId="267"/>
            <ac:picMk id="11" creationId="{DE445E81-AAE0-4BBA-8849-F64E46CD41E4}"/>
          </ac:picMkLst>
        </pc:picChg>
        <pc:picChg chg="add mod">
          <ac:chgData name="John Glazebrook" userId="0cee8e84-5584-4a59-8cd1-43182ebc90a0" providerId="ADAL" clId="{42C555AA-8F36-41AC-AE7F-A4E7B3892350}" dt="2021-11-30T00:23:31.997" v="782" actId="1076"/>
          <ac:picMkLst>
            <pc:docMk/>
            <pc:sldMk cId="3957966965" sldId="267"/>
            <ac:picMk id="13" creationId="{443EEBF1-A844-432C-B6C8-900F727ED116}"/>
          </ac:picMkLst>
        </pc:picChg>
      </pc:sldChg>
      <pc:sldChg chg="addSp modSp new mod">
        <pc:chgData name="John Glazebrook" userId="0cee8e84-5584-4a59-8cd1-43182ebc90a0" providerId="ADAL" clId="{42C555AA-8F36-41AC-AE7F-A4E7B3892350}" dt="2021-11-30T00:26:51.002" v="810" actId="1076"/>
        <pc:sldMkLst>
          <pc:docMk/>
          <pc:sldMk cId="3174588985" sldId="268"/>
        </pc:sldMkLst>
        <pc:spChg chg="mod">
          <ac:chgData name="John Glazebrook" userId="0cee8e84-5584-4a59-8cd1-43182ebc90a0" providerId="ADAL" clId="{42C555AA-8F36-41AC-AE7F-A4E7B3892350}" dt="2021-11-30T00:25:49.700" v="800" actId="20577"/>
          <ac:spMkLst>
            <pc:docMk/>
            <pc:sldMk cId="3174588985" sldId="268"/>
            <ac:spMk id="2" creationId="{9688A351-2E3F-4499-80AA-FAE51AF72F08}"/>
          </ac:spMkLst>
        </pc:spChg>
        <pc:picChg chg="add mod">
          <ac:chgData name="John Glazebrook" userId="0cee8e84-5584-4a59-8cd1-43182ebc90a0" providerId="ADAL" clId="{42C555AA-8F36-41AC-AE7F-A4E7B3892350}" dt="2021-11-30T00:26:47.461" v="809" actId="1076"/>
          <ac:picMkLst>
            <pc:docMk/>
            <pc:sldMk cId="3174588985" sldId="268"/>
            <ac:picMk id="4" creationId="{34DD4DDB-8575-4658-8AD3-350DCB2E4F0F}"/>
          </ac:picMkLst>
        </pc:picChg>
        <pc:picChg chg="add mod">
          <ac:chgData name="John Glazebrook" userId="0cee8e84-5584-4a59-8cd1-43182ebc90a0" providerId="ADAL" clId="{42C555AA-8F36-41AC-AE7F-A4E7B3892350}" dt="2021-11-30T00:26:46.356" v="808" actId="1076"/>
          <ac:picMkLst>
            <pc:docMk/>
            <pc:sldMk cId="3174588985" sldId="268"/>
            <ac:picMk id="6" creationId="{B3C66372-3146-4BC4-B4AE-1E07E9C208E9}"/>
          </ac:picMkLst>
        </pc:picChg>
        <pc:picChg chg="add mod">
          <ac:chgData name="John Glazebrook" userId="0cee8e84-5584-4a59-8cd1-43182ebc90a0" providerId="ADAL" clId="{42C555AA-8F36-41AC-AE7F-A4E7B3892350}" dt="2021-11-30T00:26:51.002" v="810" actId="1076"/>
          <ac:picMkLst>
            <pc:docMk/>
            <pc:sldMk cId="3174588985" sldId="268"/>
            <ac:picMk id="8" creationId="{16E351E8-15CD-491E-A01A-76658C2A292A}"/>
          </ac:picMkLst>
        </pc:picChg>
      </pc:sldChg>
      <pc:sldChg chg="modSp new mod">
        <pc:chgData name="John Glazebrook" userId="0cee8e84-5584-4a59-8cd1-43182ebc90a0" providerId="ADAL" clId="{42C555AA-8F36-41AC-AE7F-A4E7B3892350}" dt="2021-11-30T00:24:56.522" v="786" actId="20577"/>
        <pc:sldMkLst>
          <pc:docMk/>
          <pc:sldMk cId="3262588126" sldId="269"/>
        </pc:sldMkLst>
        <pc:spChg chg="mod">
          <ac:chgData name="John Glazebrook" userId="0cee8e84-5584-4a59-8cd1-43182ebc90a0" providerId="ADAL" clId="{42C555AA-8F36-41AC-AE7F-A4E7B3892350}" dt="2021-11-30T00:24:56.522" v="786" actId="20577"/>
          <ac:spMkLst>
            <pc:docMk/>
            <pc:sldMk cId="3262588126" sldId="269"/>
            <ac:spMk id="3" creationId="{9B4B3E86-1A0D-46AE-8335-6DD12813930B}"/>
          </ac:spMkLst>
        </pc:spChg>
      </pc:sldChg>
      <pc:sldChg chg="addSp modSp new mod">
        <pc:chgData name="John Glazebrook" userId="0cee8e84-5584-4a59-8cd1-43182ebc90a0" providerId="ADAL" clId="{42C555AA-8F36-41AC-AE7F-A4E7B3892350}" dt="2021-11-30T00:28:37.416" v="824" actId="1076"/>
        <pc:sldMkLst>
          <pc:docMk/>
          <pc:sldMk cId="545824265" sldId="270"/>
        </pc:sldMkLst>
        <pc:spChg chg="mod">
          <ac:chgData name="John Glazebrook" userId="0cee8e84-5584-4a59-8cd1-43182ebc90a0" providerId="ADAL" clId="{42C555AA-8F36-41AC-AE7F-A4E7B3892350}" dt="2021-11-30T00:27:33.497" v="816" actId="20577"/>
          <ac:spMkLst>
            <pc:docMk/>
            <pc:sldMk cId="545824265" sldId="270"/>
            <ac:spMk id="2" creationId="{7AD02D32-AA86-4834-BD51-F3B40DBADE9F}"/>
          </ac:spMkLst>
        </pc:spChg>
        <pc:picChg chg="add mod">
          <ac:chgData name="John Glazebrook" userId="0cee8e84-5584-4a59-8cd1-43182ebc90a0" providerId="ADAL" clId="{42C555AA-8F36-41AC-AE7F-A4E7B3892350}" dt="2021-11-30T00:27:37.228" v="818" actId="1076"/>
          <ac:picMkLst>
            <pc:docMk/>
            <pc:sldMk cId="545824265" sldId="270"/>
            <ac:picMk id="4" creationId="{AA10C758-B194-4BBD-A436-D6F8F7B73A7E}"/>
          </ac:picMkLst>
        </pc:picChg>
        <pc:picChg chg="add mod">
          <ac:chgData name="John Glazebrook" userId="0cee8e84-5584-4a59-8cd1-43182ebc90a0" providerId="ADAL" clId="{42C555AA-8F36-41AC-AE7F-A4E7B3892350}" dt="2021-11-30T00:27:54.887" v="820" actId="1076"/>
          <ac:picMkLst>
            <pc:docMk/>
            <pc:sldMk cId="545824265" sldId="270"/>
            <ac:picMk id="6" creationId="{F97FEBAD-BE30-4ED6-BC5E-18AC34792DD3}"/>
          </ac:picMkLst>
        </pc:picChg>
        <pc:picChg chg="add mod">
          <ac:chgData name="John Glazebrook" userId="0cee8e84-5584-4a59-8cd1-43182ebc90a0" providerId="ADAL" clId="{42C555AA-8F36-41AC-AE7F-A4E7B3892350}" dt="2021-11-30T00:28:37.416" v="824" actId="1076"/>
          <ac:picMkLst>
            <pc:docMk/>
            <pc:sldMk cId="545824265" sldId="270"/>
            <ac:picMk id="8" creationId="{557AAC4A-696E-47D9-A180-68B632DCB25F}"/>
          </ac:picMkLst>
        </pc:picChg>
      </pc:sldChg>
      <pc:sldChg chg="addSp modSp new mod">
        <pc:chgData name="John Glazebrook" userId="0cee8e84-5584-4a59-8cd1-43182ebc90a0" providerId="ADAL" clId="{42C555AA-8F36-41AC-AE7F-A4E7B3892350}" dt="2021-11-30T00:31:58.881" v="874" actId="1076"/>
        <pc:sldMkLst>
          <pc:docMk/>
          <pc:sldMk cId="3398803623" sldId="271"/>
        </pc:sldMkLst>
        <pc:spChg chg="add mod">
          <ac:chgData name="John Glazebrook" userId="0cee8e84-5584-4a59-8cd1-43182ebc90a0" providerId="ADAL" clId="{42C555AA-8F36-41AC-AE7F-A4E7B3892350}" dt="2021-11-30T00:31:58.881" v="874" actId="1076"/>
          <ac:spMkLst>
            <pc:docMk/>
            <pc:sldMk cId="3398803623" sldId="271"/>
            <ac:spMk id="4" creationId="{99FF1CC0-A6C9-492A-A8B0-421E5355116C}"/>
          </ac:spMkLst>
        </pc:spChg>
        <pc:picChg chg="add mod">
          <ac:chgData name="John Glazebrook" userId="0cee8e84-5584-4a59-8cd1-43182ebc90a0" providerId="ADAL" clId="{42C555AA-8F36-41AC-AE7F-A4E7B3892350}" dt="2021-11-30T00:29:26.916" v="827" actId="1076"/>
          <ac:picMkLst>
            <pc:docMk/>
            <pc:sldMk cId="3398803623" sldId="271"/>
            <ac:picMk id="3" creationId="{298A927F-405A-4B5B-B101-CEDA64AB1FDF}"/>
          </ac:picMkLst>
        </pc:picChg>
        <pc:picChg chg="add mod">
          <ac:chgData name="John Glazebrook" userId="0cee8e84-5584-4a59-8cd1-43182ebc90a0" providerId="ADAL" clId="{42C555AA-8F36-41AC-AE7F-A4E7B3892350}" dt="2021-11-30T00:31:55.490" v="873" actId="1076"/>
          <ac:picMkLst>
            <pc:docMk/>
            <pc:sldMk cId="3398803623" sldId="271"/>
            <ac:picMk id="6" creationId="{B00FF5B3-63AB-4C46-BA67-B10EF0E9BBE8}"/>
          </ac:picMkLst>
        </pc:picChg>
      </pc:sldChg>
    </pc:docChg>
  </pc:docChgLst>
  <pc:docChgLst>
    <pc:chgData name="John Glazebrook" userId="0cee8e84-5584-4a59-8cd1-43182ebc90a0" providerId="ADAL" clId="{57F9CB10-E596-4450-90F8-62104B40A15E}"/>
    <pc:docChg chg="undo custSel addSld delSld modSld sldOrd">
      <pc:chgData name="John Glazebrook" userId="0cee8e84-5584-4a59-8cd1-43182ebc90a0" providerId="ADAL" clId="{57F9CB10-E596-4450-90F8-62104B40A15E}" dt="2023-01-11T14:36:20.044" v="23" actId="478"/>
      <pc:docMkLst>
        <pc:docMk/>
      </pc:docMkLst>
      <pc:sldChg chg="add del">
        <pc:chgData name="John Glazebrook" userId="0cee8e84-5584-4a59-8cd1-43182ebc90a0" providerId="ADAL" clId="{57F9CB10-E596-4450-90F8-62104B40A15E}" dt="2023-01-11T13:53:54.476" v="4" actId="47"/>
        <pc:sldMkLst>
          <pc:docMk/>
          <pc:sldMk cId="1150044546" sldId="258"/>
        </pc:sldMkLst>
      </pc:sldChg>
      <pc:sldChg chg="addSp delSp modSp mod">
        <pc:chgData name="John Glazebrook" userId="0cee8e84-5584-4a59-8cd1-43182ebc90a0" providerId="ADAL" clId="{57F9CB10-E596-4450-90F8-62104B40A15E}" dt="2023-01-11T14:36:20.044" v="23" actId="478"/>
        <pc:sldMkLst>
          <pc:docMk/>
          <pc:sldMk cId="1888225963" sldId="260"/>
        </pc:sldMkLst>
        <pc:picChg chg="del">
          <ac:chgData name="John Glazebrook" userId="0cee8e84-5584-4a59-8cd1-43182ebc90a0" providerId="ADAL" clId="{57F9CB10-E596-4450-90F8-62104B40A15E}" dt="2023-01-11T14:35:59.237" v="19" actId="478"/>
          <ac:picMkLst>
            <pc:docMk/>
            <pc:sldMk cId="1888225963" sldId="260"/>
            <ac:picMk id="3" creationId="{045D7119-F097-4C24-97A7-6D47BB35C177}"/>
          </ac:picMkLst>
        </pc:picChg>
        <pc:picChg chg="add mod">
          <ac:chgData name="John Glazebrook" userId="0cee8e84-5584-4a59-8cd1-43182ebc90a0" providerId="ADAL" clId="{57F9CB10-E596-4450-90F8-62104B40A15E}" dt="2023-01-11T14:36:17.546" v="22" actId="1076"/>
          <ac:picMkLst>
            <pc:docMk/>
            <pc:sldMk cId="1888225963" sldId="260"/>
            <ac:picMk id="4" creationId="{74878D22-9E1C-02A4-988B-6E0D6E06B769}"/>
          </ac:picMkLst>
        </pc:picChg>
        <pc:picChg chg="del">
          <ac:chgData name="John Glazebrook" userId="0cee8e84-5584-4a59-8cd1-43182ebc90a0" providerId="ADAL" clId="{57F9CB10-E596-4450-90F8-62104B40A15E}" dt="2023-01-11T14:36:20.044" v="23" actId="478"/>
          <ac:picMkLst>
            <pc:docMk/>
            <pc:sldMk cId="1888225963" sldId="260"/>
            <ac:picMk id="5" creationId="{037CB107-4D00-4415-A632-6ADF02DA745C}"/>
          </ac:picMkLst>
        </pc:picChg>
      </pc:sldChg>
      <pc:sldChg chg="addSp delSp modSp mod">
        <pc:chgData name="John Glazebrook" userId="0cee8e84-5584-4a59-8cd1-43182ebc90a0" providerId="ADAL" clId="{57F9CB10-E596-4450-90F8-62104B40A15E}" dt="2023-01-11T14:24:51.583" v="18" actId="1076"/>
        <pc:sldMkLst>
          <pc:docMk/>
          <pc:sldMk cId="1685414527" sldId="262"/>
        </pc:sldMkLst>
        <pc:spChg chg="mod">
          <ac:chgData name="John Glazebrook" userId="0cee8e84-5584-4a59-8cd1-43182ebc90a0" providerId="ADAL" clId="{57F9CB10-E596-4450-90F8-62104B40A15E}" dt="2023-01-11T14:24:47.735" v="17" actId="1076"/>
          <ac:spMkLst>
            <pc:docMk/>
            <pc:sldMk cId="1685414527" sldId="262"/>
            <ac:spMk id="6" creationId="{E1AFC08E-A274-46BB-A85F-1A8977CDF4AE}"/>
          </ac:spMkLst>
        </pc:spChg>
        <pc:spChg chg="mod">
          <ac:chgData name="John Glazebrook" userId="0cee8e84-5584-4a59-8cd1-43182ebc90a0" providerId="ADAL" clId="{57F9CB10-E596-4450-90F8-62104B40A15E}" dt="2023-01-11T14:24:51.583" v="18" actId="1076"/>
          <ac:spMkLst>
            <pc:docMk/>
            <pc:sldMk cId="1685414527" sldId="262"/>
            <ac:spMk id="7" creationId="{4ED3373C-8EE4-46F2-A68B-B501D89D885F}"/>
          </ac:spMkLst>
        </pc:spChg>
        <pc:spChg chg="mod">
          <ac:chgData name="John Glazebrook" userId="0cee8e84-5584-4a59-8cd1-43182ebc90a0" providerId="ADAL" clId="{57F9CB10-E596-4450-90F8-62104B40A15E}" dt="2023-01-11T14:24:44.250" v="15" actId="1076"/>
          <ac:spMkLst>
            <pc:docMk/>
            <pc:sldMk cId="1685414527" sldId="262"/>
            <ac:spMk id="10" creationId="{F7788E9E-ACAE-44C9-9132-80389590EE28}"/>
          </ac:spMkLst>
        </pc:spChg>
        <pc:picChg chg="add mod ord">
          <ac:chgData name="John Glazebrook" userId="0cee8e84-5584-4a59-8cd1-43182ebc90a0" providerId="ADAL" clId="{57F9CB10-E596-4450-90F8-62104B40A15E}" dt="2023-01-11T14:24:45.735" v="16" actId="1076"/>
          <ac:picMkLst>
            <pc:docMk/>
            <pc:sldMk cId="1685414527" sldId="262"/>
            <ac:picMk id="4" creationId="{EE49B8BA-E04C-FD8C-488C-E0D1C787A9FF}"/>
          </ac:picMkLst>
        </pc:picChg>
        <pc:picChg chg="del">
          <ac:chgData name="John Glazebrook" userId="0cee8e84-5584-4a59-8cd1-43182ebc90a0" providerId="ADAL" clId="{57F9CB10-E596-4450-90F8-62104B40A15E}" dt="2023-01-11T14:24:24.227" v="6" actId="478"/>
          <ac:picMkLst>
            <pc:docMk/>
            <pc:sldMk cId="1685414527" sldId="262"/>
            <ac:picMk id="5" creationId="{B1F345ED-B635-4B04-9E9F-352F94375EF8}"/>
          </ac:picMkLst>
        </pc:picChg>
        <pc:picChg chg="mod">
          <ac:chgData name="John Glazebrook" userId="0cee8e84-5584-4a59-8cd1-43182ebc90a0" providerId="ADAL" clId="{57F9CB10-E596-4450-90F8-62104B40A15E}" dt="2023-01-11T14:24:42.616" v="14" actId="1076"/>
          <ac:picMkLst>
            <pc:docMk/>
            <pc:sldMk cId="1685414527" sldId="262"/>
            <ac:picMk id="9" creationId="{C6655D24-CAE5-4029-8487-241CA036C727}"/>
          </ac:picMkLst>
        </pc:picChg>
      </pc:sldChg>
      <pc:sldChg chg="new del ord">
        <pc:chgData name="John Glazebrook" userId="0cee8e84-5584-4a59-8cd1-43182ebc90a0" providerId="ADAL" clId="{57F9CB10-E596-4450-90F8-62104B40A15E}" dt="2023-01-11T13:53:56.131" v="5" actId="47"/>
        <pc:sldMkLst>
          <pc:docMk/>
          <pc:sldMk cId="3628081336" sldId="277"/>
        </pc:sldMkLst>
      </pc:sldChg>
    </pc:docChg>
  </pc:docChgLst>
  <pc:docChgLst>
    <pc:chgData name="John Glazebrook" userId="0cee8e84-5584-4a59-8cd1-43182ebc90a0" providerId="ADAL" clId="{9689DBA7-77B3-47D9-92B8-4B2DFF4284BA}"/>
    <pc:docChg chg="modSld">
      <pc:chgData name="John Glazebrook" userId="0cee8e84-5584-4a59-8cd1-43182ebc90a0" providerId="ADAL" clId="{9689DBA7-77B3-47D9-92B8-4B2DFF4284BA}" dt="2021-12-06T15:49:08.276" v="2" actId="1076"/>
      <pc:docMkLst>
        <pc:docMk/>
      </pc:docMkLst>
      <pc:sldChg chg="addSp modSp mod">
        <pc:chgData name="John Glazebrook" userId="0cee8e84-5584-4a59-8cd1-43182ebc90a0" providerId="ADAL" clId="{9689DBA7-77B3-47D9-92B8-4B2DFF4284BA}" dt="2021-12-06T15:49:08.276" v="2" actId="1076"/>
        <pc:sldMkLst>
          <pc:docMk/>
          <pc:sldMk cId="2748952143" sldId="275"/>
        </pc:sldMkLst>
        <pc:spChg chg="add mod">
          <ac:chgData name="John Glazebrook" userId="0cee8e84-5584-4a59-8cd1-43182ebc90a0" providerId="ADAL" clId="{9689DBA7-77B3-47D9-92B8-4B2DFF4284BA}" dt="2021-12-06T15:49:08.276" v="2" actId="1076"/>
          <ac:spMkLst>
            <pc:docMk/>
            <pc:sldMk cId="2748952143" sldId="275"/>
            <ac:spMk id="2" creationId="{369CB208-66BC-41FC-B049-06B1B8B97AA8}"/>
          </ac:spMkLst>
        </pc:spChg>
      </pc:sldChg>
    </pc:docChg>
  </pc:docChgLst>
  <pc:docChgLst>
    <pc:chgData name="John Glazebrook" userId="0cee8e84-5584-4a59-8cd1-43182ebc90a0" providerId="ADAL" clId="{98E4700D-561E-454B-B31A-8032F47041B1}"/>
    <pc:docChg chg="custSel addSld modSld sldOrd">
      <pc:chgData name="John Glazebrook" userId="0cee8e84-5584-4a59-8cd1-43182ebc90a0" providerId="ADAL" clId="{98E4700D-561E-454B-B31A-8032F47041B1}" dt="2023-01-12T16:03:06.693" v="14" actId="1076"/>
      <pc:docMkLst>
        <pc:docMk/>
      </pc:docMkLst>
      <pc:sldChg chg="addSp modSp mod">
        <pc:chgData name="John Glazebrook" userId="0cee8e84-5584-4a59-8cd1-43182ebc90a0" providerId="ADAL" clId="{98E4700D-561E-454B-B31A-8032F47041B1}" dt="2023-01-12T16:03:06.693" v="14" actId="1076"/>
        <pc:sldMkLst>
          <pc:docMk/>
          <pc:sldMk cId="1472572517" sldId="274"/>
        </pc:sldMkLst>
        <pc:picChg chg="add mod">
          <ac:chgData name="John Glazebrook" userId="0cee8e84-5584-4a59-8cd1-43182ebc90a0" providerId="ADAL" clId="{98E4700D-561E-454B-B31A-8032F47041B1}" dt="2023-01-12T16:02:58.149" v="11" actId="1076"/>
          <ac:picMkLst>
            <pc:docMk/>
            <pc:sldMk cId="1472572517" sldId="274"/>
            <ac:picMk id="4" creationId="{52BEA137-78E0-5E88-AE92-595BADF9A9AA}"/>
          </ac:picMkLst>
        </pc:picChg>
        <pc:picChg chg="add mod">
          <ac:chgData name="John Glazebrook" userId="0cee8e84-5584-4a59-8cd1-43182ebc90a0" providerId="ADAL" clId="{98E4700D-561E-454B-B31A-8032F47041B1}" dt="2023-01-12T16:02:32.422" v="5" actId="1076"/>
          <ac:picMkLst>
            <pc:docMk/>
            <pc:sldMk cId="1472572517" sldId="274"/>
            <ac:picMk id="6" creationId="{B4433273-0305-9CF5-9092-9E1143963339}"/>
          </ac:picMkLst>
        </pc:picChg>
        <pc:picChg chg="add mod">
          <ac:chgData name="John Glazebrook" userId="0cee8e84-5584-4a59-8cd1-43182ebc90a0" providerId="ADAL" clId="{98E4700D-561E-454B-B31A-8032F47041B1}" dt="2023-01-12T16:03:06.693" v="14" actId="1076"/>
          <ac:picMkLst>
            <pc:docMk/>
            <pc:sldMk cId="1472572517" sldId="274"/>
            <ac:picMk id="8" creationId="{5BB8025E-52BB-01AD-BC91-D5B2FDFB9DFC}"/>
          </ac:picMkLst>
        </pc:picChg>
      </pc:sldChg>
      <pc:sldChg chg="ord">
        <pc:chgData name="John Glazebrook" userId="0cee8e84-5584-4a59-8cd1-43182ebc90a0" providerId="ADAL" clId="{98E4700D-561E-454B-B31A-8032F47041B1}" dt="2023-01-12T16:02:41.122" v="10"/>
        <pc:sldMkLst>
          <pc:docMk/>
          <pc:sldMk cId="2748952143" sldId="275"/>
        </pc:sldMkLst>
      </pc:sldChg>
      <pc:sldChg chg="new">
        <pc:chgData name="John Glazebrook" userId="0cee8e84-5584-4a59-8cd1-43182ebc90a0" providerId="ADAL" clId="{98E4700D-561E-454B-B31A-8032F47041B1}" dt="2023-01-12T15:57:34.870" v="0" actId="680"/>
        <pc:sldMkLst>
          <pc:docMk/>
          <pc:sldMk cId="929299080" sldId="277"/>
        </pc:sldMkLst>
      </pc:sldChg>
      <pc:sldChg chg="delSp add mod">
        <pc:chgData name="John Glazebrook" userId="0cee8e84-5584-4a59-8cd1-43182ebc90a0" providerId="ADAL" clId="{98E4700D-561E-454B-B31A-8032F47041B1}" dt="2023-01-12T16:02:38.381" v="8" actId="478"/>
        <pc:sldMkLst>
          <pc:docMk/>
          <pc:sldMk cId="647889368" sldId="278"/>
        </pc:sldMkLst>
        <pc:picChg chg="del">
          <ac:chgData name="John Glazebrook" userId="0cee8e84-5584-4a59-8cd1-43182ebc90a0" providerId="ADAL" clId="{98E4700D-561E-454B-B31A-8032F47041B1}" dt="2023-01-12T16:02:37.633" v="7" actId="478"/>
          <ac:picMkLst>
            <pc:docMk/>
            <pc:sldMk cId="647889368" sldId="278"/>
            <ac:picMk id="4" creationId="{52BEA137-78E0-5E88-AE92-595BADF9A9AA}"/>
          </ac:picMkLst>
        </pc:picChg>
        <pc:picChg chg="del">
          <ac:chgData name="John Glazebrook" userId="0cee8e84-5584-4a59-8cd1-43182ebc90a0" providerId="ADAL" clId="{98E4700D-561E-454B-B31A-8032F47041B1}" dt="2023-01-12T16:02:38.381" v="8" actId="478"/>
          <ac:picMkLst>
            <pc:docMk/>
            <pc:sldMk cId="647889368" sldId="278"/>
            <ac:picMk id="6" creationId="{B4433273-0305-9CF5-9092-9E11439633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09EF3-B850-47EA-BD46-7B64DA2707CB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39A21-FB55-47EC-97E6-1E17B2BFC5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09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39A21-FB55-47EC-97E6-1E17B2BFC54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14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36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286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4794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203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28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859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714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99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952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92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8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95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6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5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2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74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F831F-2340-4E65-A777-8E392C5397C8}" type="datetimeFigureOut">
              <a:rPr lang="en-GB" smtClean="0"/>
              <a:t>12/01/2023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8CA5E-0ECF-46C6-BD7A-94F0968D16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366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Guide/Introduc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4411-8698-4A73-A51A-D6982E23F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javascript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1F904-6FAE-4EDB-9927-68CFA5108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13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1A17-D51C-4560-94E0-414B22A2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3CCA5-D364-4A00-8A53-181522F3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768275"/>
            <a:ext cx="1819529" cy="85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C9AEF-3697-4583-92E2-92066D99F476}"/>
              </a:ext>
            </a:extLst>
          </p:cNvPr>
          <p:cNvSpPr txBox="1"/>
          <p:nvPr/>
        </p:nvSpPr>
        <p:spPr>
          <a:xfrm>
            <a:off x="3137945" y="1839310"/>
            <a:ext cx="574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data type used, inference – inferred to be integer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79898-99F3-43BE-BAB8-0A1B5A5F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4" y="3012621"/>
            <a:ext cx="3296110" cy="504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3C2E8-22D4-45A0-979F-3D2E1B952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44" y="3899972"/>
            <a:ext cx="2981741" cy="447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45E81-AAE0-4BBA-8849-F64E46CD4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444" y="4730165"/>
            <a:ext cx="3515216" cy="933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3EEBF1-A844-432C-B6C8-900F727ED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12" y="6045023"/>
            <a:ext cx="355332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66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A351-2E3F-4499-80AA-FAE51AF7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D4DDB-8575-4658-8AD3-350DCB2E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99" y="2969182"/>
            <a:ext cx="3334215" cy="1952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66372-3146-4BC4-B4AE-1E07E9C20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73" y="2630997"/>
            <a:ext cx="3277057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8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2D32-AA86-4834-BD51-F3B40DBA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0C758-B194-4BBD-A436-D6F8F7B7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4" y="2163306"/>
            <a:ext cx="3924848" cy="2381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FEBAD-BE30-4ED6-BC5E-18AC3479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9" y="5276714"/>
            <a:ext cx="7335274" cy="971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AAC4A-696E-47D9-A180-68B632DC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143" y="2163306"/>
            <a:ext cx="2609175" cy="20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2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0FD5D-98C8-47F1-A5B2-B3A93468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91" y="1574736"/>
            <a:ext cx="6558309" cy="5283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171AA-D82B-4641-A157-3493BAFC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5" y="436604"/>
            <a:ext cx="5406246" cy="37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54D72-0277-4FB3-A2A9-F7ED6B0F9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36" y="0"/>
            <a:ext cx="677606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2249B-0973-4757-B597-FCC42EDA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7" y="3701899"/>
            <a:ext cx="5495088" cy="3156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FF297-6F0E-4FC5-84D6-075FC4E0439C}"/>
              </a:ext>
            </a:extLst>
          </p:cNvPr>
          <p:cNvSpPr txBox="1"/>
          <p:nvPr/>
        </p:nvSpPr>
        <p:spPr>
          <a:xfrm>
            <a:off x="185667" y="241736"/>
            <a:ext cx="46665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possible using </a:t>
            </a:r>
            <a:r>
              <a:rPr lang="en-GB" sz="2400" dirty="0" err="1"/>
              <a:t>blocks.fill</a:t>
            </a:r>
            <a:r>
              <a:rPr lang="en-GB" sz="2400" dirty="0"/>
              <a:t> command but I would prefer you to code the little robot ….</a:t>
            </a:r>
          </a:p>
          <a:p>
            <a:endParaRPr lang="en-GB" sz="2400" dirty="0"/>
          </a:p>
          <a:p>
            <a:r>
              <a:rPr lang="en-GB" sz="2400" dirty="0"/>
              <a:t>This is a coding module, after all </a:t>
            </a:r>
            <a:r>
              <a:rPr lang="en-GB" sz="3600" dirty="0">
                <a:sym typeface="Wingdings" panose="05000000000000000000" pitchFamily="2" charset="2"/>
              </a:rPr>
              <a:t>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5841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29D11-2E70-453A-8A61-40C385D3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7" y="674890"/>
            <a:ext cx="5020376" cy="100979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9B64F5A-3806-4949-AE2F-B9FAA36A8245}"/>
              </a:ext>
            </a:extLst>
          </p:cNvPr>
          <p:cNvSpPr/>
          <p:nvPr/>
        </p:nvSpPr>
        <p:spPr>
          <a:xfrm rot="14375744">
            <a:off x="2713849" y="1792294"/>
            <a:ext cx="1144185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4C28E-4250-403E-BF65-A95B8C43906B}"/>
              </a:ext>
            </a:extLst>
          </p:cNvPr>
          <p:cNvSpPr txBox="1"/>
          <p:nvPr/>
        </p:nvSpPr>
        <p:spPr>
          <a:xfrm>
            <a:off x="3510455" y="2461805"/>
            <a:ext cx="39957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Mouse hover to inspect</a:t>
            </a:r>
          </a:p>
          <a:p>
            <a:r>
              <a:rPr lang="en-GB" sz="2800" dirty="0"/>
              <a:t>Use to do coding: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8FAE7-B6FE-4DF2-965D-4270B7BD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2" y="3529808"/>
            <a:ext cx="9512266" cy="8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7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A6EB4-5B0E-43F3-A6AF-57EABF753BD0}"/>
              </a:ext>
            </a:extLst>
          </p:cNvPr>
          <p:cNvSpPr txBox="1"/>
          <p:nvPr/>
        </p:nvSpPr>
        <p:spPr>
          <a:xfrm>
            <a:off x="171450" y="242888"/>
            <a:ext cx="7652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Challenges – can you complete the following: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99E19-F452-410D-956D-BB9962E2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544" y="1022469"/>
            <a:ext cx="6610911" cy="55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15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D9BD-F961-4A6D-9BF4-4FD14ACF0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750" y="304674"/>
            <a:ext cx="5106004" cy="3702881"/>
          </a:xfrm>
        </p:spPr>
        <p:txBody>
          <a:bodyPr/>
          <a:lstStyle/>
          <a:p>
            <a:r>
              <a:rPr lang="en-GB" dirty="0"/>
              <a:t>Morse code writer – enter your name, robot outputs morse code.</a:t>
            </a:r>
          </a:p>
          <a:p>
            <a:endParaRPr lang="en-GB" dirty="0"/>
          </a:p>
          <a:p>
            <a:r>
              <a:rPr lang="en-GB" dirty="0"/>
              <a:t>Also – try binary numbers.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EA137-78E0-5E88-AE92-595BADF9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353" y="1952171"/>
            <a:ext cx="8191647" cy="4905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33273-0305-9CF5-9092-9E1143963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8641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B8025E-52BB-01AD-BC91-D5B2FDFB9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904" y="0"/>
            <a:ext cx="3738203" cy="37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2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58FB-5E70-4ECB-9549-A9A6C0743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884" y="372408"/>
            <a:ext cx="5106004" cy="3702881"/>
          </a:xfrm>
        </p:spPr>
        <p:txBody>
          <a:bodyPr/>
          <a:lstStyle/>
          <a:p>
            <a:r>
              <a:rPr lang="en-GB" dirty="0"/>
              <a:t>Sin wave</a:t>
            </a:r>
          </a:p>
          <a:p>
            <a:r>
              <a:rPr lang="en-GB" dirty="0"/>
              <a:t>Extension:</a:t>
            </a:r>
          </a:p>
          <a:p>
            <a:r>
              <a:rPr lang="en-GB" dirty="0"/>
              <a:t>Circle</a:t>
            </a:r>
          </a:p>
          <a:p>
            <a:r>
              <a:rPr lang="en-GB" dirty="0"/>
              <a:t>rainbow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84C87-8F51-483A-8AE5-16CFB1D28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897" b="53235"/>
          <a:stretch/>
        </p:blipFill>
        <p:spPr>
          <a:xfrm>
            <a:off x="2306837" y="372407"/>
            <a:ext cx="9714040" cy="54770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9CB208-66BC-41FC-B049-06B1B8B97AA8}"/>
              </a:ext>
            </a:extLst>
          </p:cNvPr>
          <p:cNvSpPr txBox="1"/>
          <p:nvPr/>
        </p:nvSpPr>
        <p:spPr>
          <a:xfrm>
            <a:off x="2306837" y="6116260"/>
            <a:ext cx="638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https://replit.com/@JohnGlazebrook/js-sin-wave#script.js</a:t>
            </a:r>
          </a:p>
        </p:txBody>
      </p:sp>
    </p:spTree>
    <p:extLst>
      <p:ext uri="{BB962C8B-B14F-4D97-AF65-F5344CB8AC3E}">
        <p14:creationId xmlns:p14="http://schemas.microsoft.com/office/powerpoint/2010/main" val="2748952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D9BD-F961-4A6D-9BF4-4FD14ACF0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750" y="304674"/>
            <a:ext cx="5106004" cy="3702881"/>
          </a:xfrm>
        </p:spPr>
        <p:txBody>
          <a:bodyPr/>
          <a:lstStyle/>
          <a:p>
            <a:r>
              <a:rPr lang="en-GB" dirty="0"/>
              <a:t>Morse code writer – enter your name, robot outputs morse code.</a:t>
            </a:r>
          </a:p>
          <a:p>
            <a:endParaRPr lang="en-GB" dirty="0"/>
          </a:p>
          <a:p>
            <a:r>
              <a:rPr lang="en-GB" dirty="0"/>
              <a:t>Also – try binary numbers.</a:t>
            </a:r>
          </a:p>
        </p:txBody>
      </p:sp>
    </p:spTree>
    <p:extLst>
      <p:ext uri="{BB962C8B-B14F-4D97-AF65-F5344CB8AC3E}">
        <p14:creationId xmlns:p14="http://schemas.microsoft.com/office/powerpoint/2010/main" val="64788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F3D9-E1FC-433E-83E0-CCEC2986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vs </a:t>
            </a:r>
            <a:r>
              <a:rPr lang="en-GB" dirty="0" err="1"/>
              <a:t>javascript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350E3-8771-43F6-8250-EE77F0615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Python was engineered to be beautiful</a:t>
            </a:r>
          </a:p>
          <a:p>
            <a:r>
              <a:rPr lang="en-GB" sz="2800" dirty="0" err="1"/>
              <a:t>Javascript</a:t>
            </a:r>
            <a:r>
              <a:rPr lang="en-GB" sz="2800" dirty="0"/>
              <a:t> was </a:t>
            </a:r>
            <a:r>
              <a:rPr lang="en-GB" sz="2800"/>
              <a:t>built in 10 days by one coder</a:t>
            </a:r>
            <a:endParaRPr lang="en-GB" sz="2800" dirty="0"/>
          </a:p>
          <a:p>
            <a:r>
              <a:rPr lang="en-GB" sz="2800" dirty="0"/>
              <a:t>JS was built to be scheme, but at the last minute they changed it to be more c like</a:t>
            </a:r>
          </a:p>
          <a:p>
            <a:r>
              <a:rPr lang="en-GB" sz="2800" dirty="0"/>
              <a:t>So … it’s a bit strange</a:t>
            </a:r>
          </a:p>
          <a:p>
            <a:r>
              <a:rPr lang="en-GB" sz="2800" dirty="0"/>
              <a:t>But it powers a lot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3892786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A1F3-F056-42B9-AA2E-486029FCA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1617" y="440141"/>
            <a:ext cx="5106004" cy="3702881"/>
          </a:xfrm>
        </p:spPr>
        <p:txBody>
          <a:bodyPr/>
          <a:lstStyle/>
          <a:p>
            <a:r>
              <a:rPr lang="en-GB" dirty="0"/>
              <a:t>Maze solver</a:t>
            </a:r>
          </a:p>
        </p:txBody>
      </p:sp>
    </p:spTree>
    <p:extLst>
      <p:ext uri="{BB962C8B-B14F-4D97-AF65-F5344CB8AC3E}">
        <p14:creationId xmlns:p14="http://schemas.microsoft.com/office/powerpoint/2010/main" val="135095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A927F-405A-4B5B-B101-CEDA64AB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20" y="153596"/>
            <a:ext cx="6325483" cy="6382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FF1CC0-A6C9-492A-A8B0-421E5355116C}"/>
              </a:ext>
            </a:extLst>
          </p:cNvPr>
          <p:cNvSpPr txBox="1"/>
          <p:nvPr/>
        </p:nvSpPr>
        <p:spPr>
          <a:xfrm>
            <a:off x="7010400" y="786748"/>
            <a:ext cx="3803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Place each block BELOW the agent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FF5B3-63AB-4C46-BA67-B10EF0E9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2250896"/>
            <a:ext cx="6201104" cy="46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0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29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3AF8A-323D-4EAA-BA6B-945B79BF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4" y="239491"/>
            <a:ext cx="4091362" cy="291361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46F3D71-D29F-44C2-8486-AB957763B416}"/>
              </a:ext>
            </a:extLst>
          </p:cNvPr>
          <p:cNvSpPr/>
          <p:nvPr/>
        </p:nvSpPr>
        <p:spPr>
          <a:xfrm rot="10320150">
            <a:off x="3487282" y="1493239"/>
            <a:ext cx="1314592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02E99-C7E2-4DFB-B96C-2E9AE3246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909" y="1622466"/>
            <a:ext cx="5245359" cy="415296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4DF8416-BE01-4D93-91A6-10E48B059A8D}"/>
              </a:ext>
            </a:extLst>
          </p:cNvPr>
          <p:cNvSpPr/>
          <p:nvPr/>
        </p:nvSpPr>
        <p:spPr>
          <a:xfrm rot="10320150">
            <a:off x="9704151" y="3118945"/>
            <a:ext cx="1314592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04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F6109-57F2-4C70-AC42-124A8883C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57" y="300584"/>
            <a:ext cx="5154130" cy="368791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FC814A6-F610-43CC-9F09-E66A41B4444B}"/>
              </a:ext>
            </a:extLst>
          </p:cNvPr>
          <p:cNvSpPr/>
          <p:nvPr/>
        </p:nvSpPr>
        <p:spPr>
          <a:xfrm rot="10320150">
            <a:off x="2961765" y="2123859"/>
            <a:ext cx="1314592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A30FA-5C5B-4001-9833-AFD67B51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954" y="236552"/>
            <a:ext cx="4120054" cy="21973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86B757B-A819-4225-85DF-5D5F47C3FD6F}"/>
              </a:ext>
            </a:extLst>
          </p:cNvPr>
          <p:cNvSpPr/>
          <p:nvPr/>
        </p:nvSpPr>
        <p:spPr>
          <a:xfrm rot="10320150">
            <a:off x="10408345" y="1435997"/>
            <a:ext cx="1314592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4CD21-4756-4E97-B0E4-EED7BF5FE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187" y="2832403"/>
            <a:ext cx="4120055" cy="369849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EA5D917-E1AB-491E-ABC6-7941BF229EDB}"/>
              </a:ext>
            </a:extLst>
          </p:cNvPr>
          <p:cNvSpPr/>
          <p:nvPr/>
        </p:nvSpPr>
        <p:spPr>
          <a:xfrm rot="10320150">
            <a:off x="9110317" y="3651928"/>
            <a:ext cx="1314592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03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878D22-9E1C-02A4-988B-6E0D6E06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3" y="559532"/>
            <a:ext cx="723048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2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836E3-A041-4345-B338-A1CE59DA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2" y="306061"/>
            <a:ext cx="3273622" cy="340409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24B2395-546D-416A-93F2-68A084F7ADED}"/>
              </a:ext>
            </a:extLst>
          </p:cNvPr>
          <p:cNvSpPr/>
          <p:nvPr/>
        </p:nvSpPr>
        <p:spPr>
          <a:xfrm rot="10320150">
            <a:off x="2158035" y="1948028"/>
            <a:ext cx="2331320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670CD-8AE5-432F-B92C-C256FDBBB8D1}"/>
              </a:ext>
            </a:extLst>
          </p:cNvPr>
          <p:cNvSpPr txBox="1"/>
          <p:nvPr/>
        </p:nvSpPr>
        <p:spPr>
          <a:xfrm>
            <a:off x="3922007" y="1282262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Right click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58A67-404F-4E18-97DA-320141E3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16" y="1378155"/>
            <a:ext cx="5595950" cy="524252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4EF3D9A-9E6A-477B-AF6F-B2CE474D1C3E}"/>
              </a:ext>
            </a:extLst>
          </p:cNvPr>
          <p:cNvSpPr/>
          <p:nvPr/>
        </p:nvSpPr>
        <p:spPr>
          <a:xfrm rot="13885474">
            <a:off x="7075582" y="3302749"/>
            <a:ext cx="2082277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555F9-0C31-49B0-A0AC-97F8752D17C1}"/>
              </a:ext>
            </a:extLst>
          </p:cNvPr>
          <p:cNvSpPr txBox="1"/>
          <p:nvPr/>
        </p:nvSpPr>
        <p:spPr>
          <a:xfrm>
            <a:off x="3520150" y="4698576"/>
            <a:ext cx="2939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63583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9B8BA-E04C-FD8C-488C-E0D1C787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7" y="874549"/>
            <a:ext cx="5123145" cy="327592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1AFC08E-A274-46BB-A85F-1A8977CDF4AE}"/>
              </a:ext>
            </a:extLst>
          </p:cNvPr>
          <p:cNvSpPr/>
          <p:nvPr/>
        </p:nvSpPr>
        <p:spPr>
          <a:xfrm rot="7087356">
            <a:off x="2848137" y="357670"/>
            <a:ext cx="1144185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47E9C-1C3C-40E3-9307-48D78C7B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85" y="2921875"/>
            <a:ext cx="5796879" cy="3777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D3373C-8EE4-46F2-A68B-B501D89D885F}"/>
              </a:ext>
            </a:extLst>
          </p:cNvPr>
          <p:cNvSpPr txBox="1"/>
          <p:nvPr/>
        </p:nvSpPr>
        <p:spPr>
          <a:xfrm>
            <a:off x="3793281" y="-1997"/>
            <a:ext cx="2486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1 parameter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55D24-CAE5-4029-8487-241CA036C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6" y="4626785"/>
            <a:ext cx="3801005" cy="195289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7788E9E-ACAE-44C9-9132-80389590EE28}"/>
              </a:ext>
            </a:extLst>
          </p:cNvPr>
          <p:cNvSpPr/>
          <p:nvPr/>
        </p:nvSpPr>
        <p:spPr>
          <a:xfrm rot="9701022">
            <a:off x="3043072" y="5155361"/>
            <a:ext cx="1500418" cy="62011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88A4C-4D4F-4B95-BF39-7021D4CF5C93}"/>
              </a:ext>
            </a:extLst>
          </p:cNvPr>
          <p:cNvSpPr txBox="1"/>
          <p:nvPr/>
        </p:nvSpPr>
        <p:spPr>
          <a:xfrm>
            <a:off x="4202320" y="5210696"/>
            <a:ext cx="4928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“t” to talk</a:t>
            </a:r>
          </a:p>
          <a:p>
            <a:r>
              <a:rPr lang="en-GB" sz="3200" dirty="0"/>
              <a:t>“line 4” calls function line, with parameter 4</a:t>
            </a:r>
          </a:p>
        </p:txBody>
      </p:sp>
    </p:spTree>
    <p:extLst>
      <p:ext uri="{BB962C8B-B14F-4D97-AF65-F5344CB8AC3E}">
        <p14:creationId xmlns:p14="http://schemas.microsoft.com/office/powerpoint/2010/main" val="168541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52A73-158B-4CC7-90DC-C5905A5DA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9" y="105337"/>
            <a:ext cx="6154009" cy="55729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E91DF2-053D-4D97-8DE3-B794A66D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9007"/>
            <a:ext cx="5869835" cy="47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0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0E4-9CC0-40C6-9E8D-FFC12616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3E86-1A0D-46AE-8335-6DD128139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https://developer.mozilla.org/en-US/docs/Web/JavaScript/Guide/Introduction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588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99</TotalTime>
  <Words>220</Words>
  <Application>Microsoft Office PowerPoint</Application>
  <PresentationFormat>Widescreen</PresentationFormat>
  <Paragraphs>37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Bookman Old Style</vt:lpstr>
      <vt:lpstr>Calibri</vt:lpstr>
      <vt:lpstr>Rockwell</vt:lpstr>
      <vt:lpstr>Damask</vt:lpstr>
      <vt:lpstr>javascript</vt:lpstr>
      <vt:lpstr>Python vs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conditionals</vt:lpstr>
      <vt:lpstr>loops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John Glazebrook</dc:creator>
  <cp:lastModifiedBy>John Glazebrook</cp:lastModifiedBy>
  <cp:revision>1</cp:revision>
  <dcterms:created xsi:type="dcterms:W3CDTF">2021-11-29T22:56:36Z</dcterms:created>
  <dcterms:modified xsi:type="dcterms:W3CDTF">2023-01-12T16:03:06Z</dcterms:modified>
</cp:coreProperties>
</file>